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61" r:id="rId2"/>
    <p:sldMasterId id="2147483673" r:id="rId3"/>
  </p:sld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7" autoAdjust="0"/>
    <p:restoredTop sz="94660"/>
  </p:normalViewPr>
  <p:slideViewPr>
    <p:cSldViewPr snapToGrid="0">
      <p:cViewPr>
        <p:scale>
          <a:sx n="60" d="100"/>
          <a:sy n="60" d="100"/>
        </p:scale>
        <p:origin x="902" y="3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viewProps" Target="viewProps.xml"/><Relationship Id="rId3" Type="http://schemas.openxmlformats.org/officeDocument/2006/relationships/slideMaster" Target="slideMasters/slideMaster3.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5" Type="http://schemas.openxmlformats.org/officeDocument/2006/relationships/slide" Target="slides/slide2.xml"/><Relationship Id="rId15" Type="http://schemas.openxmlformats.org/officeDocument/2006/relationships/slide" Target="slides/slide12.xml"/><Relationship Id="rId10" Type="http://schemas.openxmlformats.org/officeDocument/2006/relationships/slide" Target="slides/slide7.xml"/><Relationship Id="rId19"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s>
</file>

<file path=ppt/diagrams/_rels/data1.xml.rels><?xml version="1.0" encoding="UTF-8" standalone="yes"?>
<Relationships xmlns="http://schemas.openxmlformats.org/package/2006/relationships"><Relationship Id="rId3" Type="http://schemas.openxmlformats.org/officeDocument/2006/relationships/image" Target="../media/image6.svg"/><Relationship Id="rId7" Type="http://schemas.openxmlformats.org/officeDocument/2006/relationships/image" Target="../media/image10.svg"/><Relationship Id="rId2" Type="http://schemas.openxmlformats.org/officeDocument/2006/relationships/image" Target="../media/image5.png"/><Relationship Id="rId1" Type="http://schemas.openxmlformats.org/officeDocument/2006/relationships/hyperlink" Target="https://en.wikipedia.org/wiki/List_of_places_in_London" TargetMode="External"/><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7.png"/></Relationships>
</file>

<file path=ppt/diagrams/_rels/data3.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svg"/><Relationship Id="rId1" Type="http://schemas.openxmlformats.org/officeDocument/2006/relationships/image" Target="../media/image20.png"/><Relationship Id="rId6" Type="http://schemas.openxmlformats.org/officeDocument/2006/relationships/image" Target="../media/image25.svg"/><Relationship Id="rId5" Type="http://schemas.openxmlformats.org/officeDocument/2006/relationships/image" Target="../media/image24.png"/><Relationship Id="rId10" Type="http://schemas.openxmlformats.org/officeDocument/2006/relationships/image" Target="../media/image29.svg"/><Relationship Id="rId4" Type="http://schemas.openxmlformats.org/officeDocument/2006/relationships/image" Target="../media/image23.svg"/><Relationship Id="rId9" Type="http://schemas.openxmlformats.org/officeDocument/2006/relationships/image" Target="../media/image28.png"/></Relationships>
</file>

<file path=ppt/diagrams/_rels/drawing1.xml.rels><?xml version="1.0" encoding="UTF-8" standalone="yes"?>
<Relationships xmlns="http://schemas.openxmlformats.org/package/2006/relationships"><Relationship Id="rId3" Type="http://schemas.openxmlformats.org/officeDocument/2006/relationships/hyperlink" Target="https://en.wikipedia.org/wiki/List_of_places_in_London" TargetMode="External"/><Relationship Id="rId7" Type="http://schemas.openxmlformats.org/officeDocument/2006/relationships/image" Target="../media/image13.svg"/><Relationship Id="rId2" Type="http://schemas.openxmlformats.org/officeDocument/2006/relationships/image" Target="../media/image11.svg"/><Relationship Id="rId1" Type="http://schemas.openxmlformats.org/officeDocument/2006/relationships/image" Target="../media/image5.png"/><Relationship Id="rId6" Type="http://schemas.openxmlformats.org/officeDocument/2006/relationships/image" Target="../media/image9.png"/><Relationship Id="rId5" Type="http://schemas.openxmlformats.org/officeDocument/2006/relationships/image" Target="../media/image12.svg"/><Relationship Id="rId4" Type="http://schemas.openxmlformats.org/officeDocument/2006/relationships/image" Target="../media/image7.png"/></Relationships>
</file>

<file path=ppt/diagrams/_rels/drawing3.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svg"/><Relationship Id="rId1" Type="http://schemas.openxmlformats.org/officeDocument/2006/relationships/image" Target="../media/image20.png"/><Relationship Id="rId6" Type="http://schemas.openxmlformats.org/officeDocument/2006/relationships/image" Target="../media/image25.svg"/><Relationship Id="rId5" Type="http://schemas.openxmlformats.org/officeDocument/2006/relationships/image" Target="../media/image24.png"/><Relationship Id="rId10" Type="http://schemas.openxmlformats.org/officeDocument/2006/relationships/image" Target="../media/image29.svg"/><Relationship Id="rId4" Type="http://schemas.openxmlformats.org/officeDocument/2006/relationships/image" Target="../media/image23.svg"/><Relationship Id="rId9" Type="http://schemas.openxmlformats.org/officeDocument/2006/relationships/image" Target="../media/image28.png"/></Relationships>
</file>

<file path=ppt/diagrams/colors1.xml><?xml version="1.0" encoding="utf-8"?>
<dgm:colorsDef xmlns:dgm="http://schemas.openxmlformats.org/drawingml/2006/diagram" xmlns:a="http://schemas.openxmlformats.org/drawingml/2006/main" uniqueId="urn:microsoft.com/office/officeart/2018/5/colors/Iconchunking_colored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accent2">
        <a:alpha val="0"/>
      </a:schemeClr>
    </dgm:fillClrLst>
    <dgm:linClrLst meth="repeat">
      <a:schemeClr val="accent2">
        <a:alpha val="0"/>
      </a:schemeClr>
    </dgm:linClrLst>
    <dgm:effectClrLst/>
    <dgm:txLinClrLst/>
    <dgm:txFillClrLst meth="repeat">
      <a:schemeClr val="accent2"/>
      <a:schemeClr val="accent3"/>
      <a:schemeClr val="accent4"/>
      <a:schemeClr val="accent5"/>
      <a:schemeClr val="accent6"/>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accent4_2">
  <dgm:title val=""/>
  <dgm:desc val=""/>
  <dgm:catLst>
    <dgm:cat type="accent4" pri="14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a:alpha val="0"/>
      </a:schemeClr>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6073AF3-14D2-4EBF-8B09-D70B76DF7751}" type="doc">
      <dgm:prSet loTypeId="urn:microsoft.com/office/officeart/2018/5/layout/IconCircleLabelList" loCatId="icon" qsTypeId="urn:microsoft.com/office/officeart/2005/8/quickstyle/simple1" qsCatId="simple" csTypeId="urn:microsoft.com/office/officeart/2018/5/colors/Iconchunking_coloredtext_colorful1" csCatId="colorful" phldr="1"/>
      <dgm:spPr/>
      <dgm:t>
        <a:bodyPr/>
        <a:lstStyle/>
        <a:p>
          <a:endParaRPr lang="en-US"/>
        </a:p>
      </dgm:t>
    </dgm:pt>
    <dgm:pt modelId="{52CE55DD-80C4-412D-BADF-62FE827AEA7E}">
      <dgm:prSet custT="1"/>
      <dgm:spPr/>
      <dgm:t>
        <a:bodyPr/>
        <a:lstStyle/>
        <a:p>
          <a:pPr>
            <a:defRPr cap="all"/>
          </a:pPr>
          <a:r>
            <a:rPr lang="en-US" sz="1600" dirty="0"/>
            <a:t>List of </a:t>
          </a:r>
          <a:r>
            <a:rPr lang="en-US" sz="1600" dirty="0" err="1"/>
            <a:t>neighbourhoods</a:t>
          </a:r>
          <a:r>
            <a:rPr lang="en-US" sz="1600" dirty="0"/>
            <a:t> in London, which all serve as possible options for the hotel chain -  </a:t>
          </a:r>
          <a:r>
            <a:rPr lang="en-US" sz="1600" u="sng" dirty="0">
              <a:hlinkClick xmlns:r="http://schemas.openxmlformats.org/officeDocument/2006/relationships" r:id="rId1"/>
            </a:rPr>
            <a:t>https://en.wikipedia.org/wiki/List_of_places_in_London</a:t>
          </a:r>
          <a:r>
            <a:rPr lang="en-US" sz="1600" dirty="0"/>
            <a:t> </a:t>
          </a:r>
        </a:p>
      </dgm:t>
    </dgm:pt>
    <dgm:pt modelId="{6AD349AD-FE5D-4092-ABB3-4E7F19EEFAED}" type="parTrans" cxnId="{D185018D-D675-4AD5-AC7E-4C97614A7807}">
      <dgm:prSet/>
      <dgm:spPr/>
      <dgm:t>
        <a:bodyPr/>
        <a:lstStyle/>
        <a:p>
          <a:endParaRPr lang="en-US"/>
        </a:p>
      </dgm:t>
    </dgm:pt>
    <dgm:pt modelId="{DF51BB70-F9BB-430B-85E1-73FC82A08524}" type="sibTrans" cxnId="{D185018D-D675-4AD5-AC7E-4C97614A7807}">
      <dgm:prSet/>
      <dgm:spPr/>
      <dgm:t>
        <a:bodyPr/>
        <a:lstStyle/>
        <a:p>
          <a:endParaRPr lang="en-US"/>
        </a:p>
      </dgm:t>
    </dgm:pt>
    <dgm:pt modelId="{C15C6FD3-3C66-4E4F-9A1D-C1E9963D2708}">
      <dgm:prSet/>
      <dgm:spPr/>
      <dgm:t>
        <a:bodyPr/>
        <a:lstStyle/>
        <a:p>
          <a:pPr>
            <a:defRPr cap="all"/>
          </a:pPr>
          <a:r>
            <a:rPr lang="en-US"/>
            <a:t>Latitude and Longitude coordinates of each of these neighbourhoods, which would help visualize them and their surroundings on a map.</a:t>
          </a:r>
        </a:p>
      </dgm:t>
    </dgm:pt>
    <dgm:pt modelId="{7304AEBA-7AE0-438D-82E1-FAC3EC1917C5}" type="parTrans" cxnId="{516D0583-900B-403B-85BB-4CA94BC5114F}">
      <dgm:prSet/>
      <dgm:spPr/>
      <dgm:t>
        <a:bodyPr/>
        <a:lstStyle/>
        <a:p>
          <a:endParaRPr lang="en-US"/>
        </a:p>
      </dgm:t>
    </dgm:pt>
    <dgm:pt modelId="{AA5C4010-0A60-4E17-AAD3-1937FF9CEB77}" type="sibTrans" cxnId="{516D0583-900B-403B-85BB-4CA94BC5114F}">
      <dgm:prSet/>
      <dgm:spPr/>
      <dgm:t>
        <a:bodyPr/>
        <a:lstStyle/>
        <a:p>
          <a:endParaRPr lang="en-US"/>
        </a:p>
      </dgm:t>
    </dgm:pt>
    <dgm:pt modelId="{69ED72C7-2683-4C24-89BF-D0B282FF8A26}">
      <dgm:prSet/>
      <dgm:spPr/>
      <dgm:t>
        <a:bodyPr/>
        <a:lstStyle/>
        <a:p>
          <a:pPr>
            <a:defRPr cap="all"/>
          </a:pPr>
          <a:r>
            <a:rPr lang="en-US"/>
            <a:t>Venue data in order to locate parks, other hotels and surrounding venues that would help in the analysis and clustering of neighbourhoods.</a:t>
          </a:r>
        </a:p>
      </dgm:t>
    </dgm:pt>
    <dgm:pt modelId="{CB6CF3B8-7A74-4A64-A724-05E145940A5A}" type="parTrans" cxnId="{2A9FABC1-C099-4B89-B983-87F1A80E72B1}">
      <dgm:prSet/>
      <dgm:spPr/>
      <dgm:t>
        <a:bodyPr/>
        <a:lstStyle/>
        <a:p>
          <a:endParaRPr lang="en-US"/>
        </a:p>
      </dgm:t>
    </dgm:pt>
    <dgm:pt modelId="{2A877B22-F157-41A9-B0FE-B2D24308911A}" type="sibTrans" cxnId="{2A9FABC1-C099-4B89-B983-87F1A80E72B1}">
      <dgm:prSet/>
      <dgm:spPr/>
      <dgm:t>
        <a:bodyPr/>
        <a:lstStyle/>
        <a:p>
          <a:endParaRPr lang="en-US"/>
        </a:p>
      </dgm:t>
    </dgm:pt>
    <dgm:pt modelId="{D6CAA437-6694-4771-8CCA-777A6E2D529F}" type="pres">
      <dgm:prSet presAssocID="{A6073AF3-14D2-4EBF-8B09-D70B76DF7751}" presName="root" presStyleCnt="0">
        <dgm:presLayoutVars>
          <dgm:dir/>
          <dgm:resizeHandles val="exact"/>
        </dgm:presLayoutVars>
      </dgm:prSet>
      <dgm:spPr/>
    </dgm:pt>
    <dgm:pt modelId="{75766BBD-4322-461D-A78C-D378582128C9}" type="pres">
      <dgm:prSet presAssocID="{52CE55DD-80C4-412D-BADF-62FE827AEA7E}" presName="compNode" presStyleCnt="0"/>
      <dgm:spPr/>
    </dgm:pt>
    <dgm:pt modelId="{12204CB6-2437-4CC5-932C-37E9901A698D}" type="pres">
      <dgm:prSet presAssocID="{52CE55DD-80C4-412D-BADF-62FE827AEA7E}" presName="iconBgRect" presStyleLbl="bgShp" presStyleIdx="0" presStyleCnt="3"/>
      <dgm:spPr/>
    </dgm:pt>
    <dgm:pt modelId="{DC425BE0-F492-4D19-BE5D-E0AE371F53F5}" type="pres">
      <dgm:prSet presAssocID="{52CE55DD-80C4-412D-BADF-62FE827AEA7E}" presName="iconRect" presStyleLbl="node1" presStyleIdx="0" presStyleCnt="3"/>
      <dgm:spPr>
        <a:blipFill>
          <a:blip xmlns:r="http://schemas.openxmlformats.org/officeDocument/2006/relationships"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dgm:spPr>
      <dgm:extLst>
        <a:ext uri="{E40237B7-FDA0-4F09-8148-C483321AD2D9}">
          <dgm14:cNvPr xmlns:dgm14="http://schemas.microsoft.com/office/drawing/2010/diagram" id="0" name="" descr="Marker"/>
        </a:ext>
      </dgm:extLst>
    </dgm:pt>
    <dgm:pt modelId="{E340AF3A-82D5-459B-BFBB-08C30486D649}" type="pres">
      <dgm:prSet presAssocID="{52CE55DD-80C4-412D-BADF-62FE827AEA7E}" presName="spaceRect" presStyleCnt="0"/>
      <dgm:spPr/>
    </dgm:pt>
    <dgm:pt modelId="{C6C2B3B0-F6C9-4236-B47D-889713278428}" type="pres">
      <dgm:prSet presAssocID="{52CE55DD-80C4-412D-BADF-62FE827AEA7E}" presName="textRect" presStyleLbl="revTx" presStyleIdx="0" presStyleCnt="3">
        <dgm:presLayoutVars>
          <dgm:chMax val="1"/>
          <dgm:chPref val="1"/>
        </dgm:presLayoutVars>
      </dgm:prSet>
      <dgm:spPr/>
    </dgm:pt>
    <dgm:pt modelId="{85B3F775-AC44-4C73-A49D-A8023B704182}" type="pres">
      <dgm:prSet presAssocID="{DF51BB70-F9BB-430B-85E1-73FC82A08524}" presName="sibTrans" presStyleCnt="0"/>
      <dgm:spPr/>
    </dgm:pt>
    <dgm:pt modelId="{E21BA14C-A31C-4368-B87C-E40CD1767FF9}" type="pres">
      <dgm:prSet presAssocID="{C15C6FD3-3C66-4E4F-9A1D-C1E9963D2708}" presName="compNode" presStyleCnt="0"/>
      <dgm:spPr/>
    </dgm:pt>
    <dgm:pt modelId="{C5B3661E-F5B0-476C-96C0-AFBBE6F71089}" type="pres">
      <dgm:prSet presAssocID="{C15C6FD3-3C66-4E4F-9A1D-C1E9963D2708}" presName="iconBgRect" presStyleLbl="bgShp" presStyleIdx="1" presStyleCnt="3"/>
      <dgm:spPr/>
    </dgm:pt>
    <dgm:pt modelId="{2E149C47-8E0C-40D4-A1DC-BC7646B575F2}" type="pres">
      <dgm:prSet presAssocID="{C15C6FD3-3C66-4E4F-9A1D-C1E9963D2708}" presName="iconRect" presStyleLbl="node1" presStyleIdx="1" presStyleCnt="3"/>
      <dgm:spPr>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dgm:spPr>
      <dgm:extLst>
        <a:ext uri="{E40237B7-FDA0-4F09-8148-C483321AD2D9}">
          <dgm14:cNvPr xmlns:dgm14="http://schemas.microsoft.com/office/drawing/2010/diagram" id="0" name="" descr="Lighthouse scene"/>
        </a:ext>
      </dgm:extLst>
    </dgm:pt>
    <dgm:pt modelId="{FF48DB91-4D96-4BFB-9B0D-5DFB5B5741EE}" type="pres">
      <dgm:prSet presAssocID="{C15C6FD3-3C66-4E4F-9A1D-C1E9963D2708}" presName="spaceRect" presStyleCnt="0"/>
      <dgm:spPr/>
    </dgm:pt>
    <dgm:pt modelId="{9F84D976-E69A-4BBC-8294-1C64A7F2ACE0}" type="pres">
      <dgm:prSet presAssocID="{C15C6FD3-3C66-4E4F-9A1D-C1E9963D2708}" presName="textRect" presStyleLbl="revTx" presStyleIdx="1" presStyleCnt="3">
        <dgm:presLayoutVars>
          <dgm:chMax val="1"/>
          <dgm:chPref val="1"/>
        </dgm:presLayoutVars>
      </dgm:prSet>
      <dgm:spPr/>
    </dgm:pt>
    <dgm:pt modelId="{6BBFEFF2-55C5-4248-8D0B-4C976B093570}" type="pres">
      <dgm:prSet presAssocID="{AA5C4010-0A60-4E17-AAD3-1937FF9CEB77}" presName="sibTrans" presStyleCnt="0"/>
      <dgm:spPr/>
    </dgm:pt>
    <dgm:pt modelId="{A8E5408E-29F8-4E15-A001-EE3D3CBB6DE1}" type="pres">
      <dgm:prSet presAssocID="{69ED72C7-2683-4C24-89BF-D0B282FF8A26}" presName="compNode" presStyleCnt="0"/>
      <dgm:spPr/>
    </dgm:pt>
    <dgm:pt modelId="{ACDE6E9D-B241-4BE0-8AF2-EFB427BC1655}" type="pres">
      <dgm:prSet presAssocID="{69ED72C7-2683-4C24-89BF-D0B282FF8A26}" presName="iconBgRect" presStyleLbl="bgShp" presStyleIdx="2" presStyleCnt="3"/>
      <dgm:spPr/>
    </dgm:pt>
    <dgm:pt modelId="{DFE78684-8E70-47E1-9EDC-43D135B710F2}" type="pres">
      <dgm:prSet presAssocID="{69ED72C7-2683-4C24-89BF-D0B282FF8A26}" presName="iconRect" presStyleLbl="node1" presStyleIdx="2" presStyleCnt="3"/>
      <dgm:spPr>
        <a:blipFill>
          <a:blip xmlns:r="http://schemas.openxmlformats.org/officeDocument/2006/relationships"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a:noFill/>
        </a:ln>
      </dgm:spPr>
      <dgm:extLst>
        <a:ext uri="{E40237B7-FDA0-4F09-8148-C483321AD2D9}">
          <dgm14:cNvPr xmlns:dgm14="http://schemas.microsoft.com/office/drawing/2010/diagram" id="0" name="" descr="Map with pin"/>
        </a:ext>
      </dgm:extLst>
    </dgm:pt>
    <dgm:pt modelId="{CDC8C2B1-93EF-4756-9A2B-2D7332537C0F}" type="pres">
      <dgm:prSet presAssocID="{69ED72C7-2683-4C24-89BF-D0B282FF8A26}" presName="spaceRect" presStyleCnt="0"/>
      <dgm:spPr/>
    </dgm:pt>
    <dgm:pt modelId="{4BC248FA-86A0-45C6-A76E-FBA605920A66}" type="pres">
      <dgm:prSet presAssocID="{69ED72C7-2683-4C24-89BF-D0B282FF8A26}" presName="textRect" presStyleLbl="revTx" presStyleIdx="2" presStyleCnt="3">
        <dgm:presLayoutVars>
          <dgm:chMax val="1"/>
          <dgm:chPref val="1"/>
        </dgm:presLayoutVars>
      </dgm:prSet>
      <dgm:spPr/>
    </dgm:pt>
  </dgm:ptLst>
  <dgm:cxnLst>
    <dgm:cxn modelId="{FC93B128-3B72-4C7C-ABAE-22C52ADA76D0}" type="presOf" srcId="{A6073AF3-14D2-4EBF-8B09-D70B76DF7751}" destId="{D6CAA437-6694-4771-8CCA-777A6E2D529F}" srcOrd="0" destOrd="0" presId="urn:microsoft.com/office/officeart/2018/5/layout/IconCircleLabelList"/>
    <dgm:cxn modelId="{F9AA5944-F0DF-45F6-815D-214FEA166B90}" type="presOf" srcId="{52CE55DD-80C4-412D-BADF-62FE827AEA7E}" destId="{C6C2B3B0-F6C9-4236-B47D-889713278428}" srcOrd="0" destOrd="0" presId="urn:microsoft.com/office/officeart/2018/5/layout/IconCircleLabelList"/>
    <dgm:cxn modelId="{516D0583-900B-403B-85BB-4CA94BC5114F}" srcId="{A6073AF3-14D2-4EBF-8B09-D70B76DF7751}" destId="{C15C6FD3-3C66-4E4F-9A1D-C1E9963D2708}" srcOrd="1" destOrd="0" parTransId="{7304AEBA-7AE0-438D-82E1-FAC3EC1917C5}" sibTransId="{AA5C4010-0A60-4E17-AAD3-1937FF9CEB77}"/>
    <dgm:cxn modelId="{D185018D-D675-4AD5-AC7E-4C97614A7807}" srcId="{A6073AF3-14D2-4EBF-8B09-D70B76DF7751}" destId="{52CE55DD-80C4-412D-BADF-62FE827AEA7E}" srcOrd="0" destOrd="0" parTransId="{6AD349AD-FE5D-4092-ABB3-4E7F19EEFAED}" sibTransId="{DF51BB70-F9BB-430B-85E1-73FC82A08524}"/>
    <dgm:cxn modelId="{E70359B8-8AFA-4BFC-B99F-E81711FB3A5B}" type="presOf" srcId="{69ED72C7-2683-4C24-89BF-D0B282FF8A26}" destId="{4BC248FA-86A0-45C6-A76E-FBA605920A66}" srcOrd="0" destOrd="0" presId="urn:microsoft.com/office/officeart/2018/5/layout/IconCircleLabelList"/>
    <dgm:cxn modelId="{2A9FABC1-C099-4B89-B983-87F1A80E72B1}" srcId="{A6073AF3-14D2-4EBF-8B09-D70B76DF7751}" destId="{69ED72C7-2683-4C24-89BF-D0B282FF8A26}" srcOrd="2" destOrd="0" parTransId="{CB6CF3B8-7A74-4A64-A724-05E145940A5A}" sibTransId="{2A877B22-F157-41A9-B0FE-B2D24308911A}"/>
    <dgm:cxn modelId="{58C4C1DC-3979-4365-917B-84F7900847B5}" type="presOf" srcId="{C15C6FD3-3C66-4E4F-9A1D-C1E9963D2708}" destId="{9F84D976-E69A-4BBC-8294-1C64A7F2ACE0}" srcOrd="0" destOrd="0" presId="urn:microsoft.com/office/officeart/2018/5/layout/IconCircleLabelList"/>
    <dgm:cxn modelId="{E2BD12F1-9729-4829-B54A-D2FC6EF022DB}" type="presParOf" srcId="{D6CAA437-6694-4771-8CCA-777A6E2D529F}" destId="{75766BBD-4322-461D-A78C-D378582128C9}" srcOrd="0" destOrd="0" presId="urn:microsoft.com/office/officeart/2018/5/layout/IconCircleLabelList"/>
    <dgm:cxn modelId="{28F0B708-834C-449E-943F-8453EC9A4AE2}" type="presParOf" srcId="{75766BBD-4322-461D-A78C-D378582128C9}" destId="{12204CB6-2437-4CC5-932C-37E9901A698D}" srcOrd="0" destOrd="0" presId="urn:microsoft.com/office/officeart/2018/5/layout/IconCircleLabelList"/>
    <dgm:cxn modelId="{1FBD4B12-ED55-4E9F-B585-0AC9F66D603F}" type="presParOf" srcId="{75766BBD-4322-461D-A78C-D378582128C9}" destId="{DC425BE0-F492-4D19-BE5D-E0AE371F53F5}" srcOrd="1" destOrd="0" presId="urn:microsoft.com/office/officeart/2018/5/layout/IconCircleLabelList"/>
    <dgm:cxn modelId="{B20CFDD5-902C-4ABF-B70D-510EDB4A2DF1}" type="presParOf" srcId="{75766BBD-4322-461D-A78C-D378582128C9}" destId="{E340AF3A-82D5-459B-BFBB-08C30486D649}" srcOrd="2" destOrd="0" presId="urn:microsoft.com/office/officeart/2018/5/layout/IconCircleLabelList"/>
    <dgm:cxn modelId="{68AD0E66-6A37-4352-9AA7-8B0DC5CCCC78}" type="presParOf" srcId="{75766BBD-4322-461D-A78C-D378582128C9}" destId="{C6C2B3B0-F6C9-4236-B47D-889713278428}" srcOrd="3" destOrd="0" presId="urn:microsoft.com/office/officeart/2018/5/layout/IconCircleLabelList"/>
    <dgm:cxn modelId="{27C95084-0FD7-43F9-BFB9-3F6B0F55ADA2}" type="presParOf" srcId="{D6CAA437-6694-4771-8CCA-777A6E2D529F}" destId="{85B3F775-AC44-4C73-A49D-A8023B704182}" srcOrd="1" destOrd="0" presId="urn:microsoft.com/office/officeart/2018/5/layout/IconCircleLabelList"/>
    <dgm:cxn modelId="{FD0239F4-906B-4090-B019-657367224B5B}" type="presParOf" srcId="{D6CAA437-6694-4771-8CCA-777A6E2D529F}" destId="{E21BA14C-A31C-4368-B87C-E40CD1767FF9}" srcOrd="2" destOrd="0" presId="urn:microsoft.com/office/officeart/2018/5/layout/IconCircleLabelList"/>
    <dgm:cxn modelId="{F31A5453-DEB9-4868-82B6-A9CEA6F2D2B3}" type="presParOf" srcId="{E21BA14C-A31C-4368-B87C-E40CD1767FF9}" destId="{C5B3661E-F5B0-476C-96C0-AFBBE6F71089}" srcOrd="0" destOrd="0" presId="urn:microsoft.com/office/officeart/2018/5/layout/IconCircleLabelList"/>
    <dgm:cxn modelId="{CE09BE37-76F6-4B76-9B2A-931C0A55B0C5}" type="presParOf" srcId="{E21BA14C-A31C-4368-B87C-E40CD1767FF9}" destId="{2E149C47-8E0C-40D4-A1DC-BC7646B575F2}" srcOrd="1" destOrd="0" presId="urn:microsoft.com/office/officeart/2018/5/layout/IconCircleLabelList"/>
    <dgm:cxn modelId="{421511A8-B33E-41A1-9B51-A1D1CB0E0C47}" type="presParOf" srcId="{E21BA14C-A31C-4368-B87C-E40CD1767FF9}" destId="{FF48DB91-4D96-4BFB-9B0D-5DFB5B5741EE}" srcOrd="2" destOrd="0" presId="urn:microsoft.com/office/officeart/2018/5/layout/IconCircleLabelList"/>
    <dgm:cxn modelId="{A06515F0-D6C1-41FD-8E8A-CC72FB77EEE8}" type="presParOf" srcId="{E21BA14C-A31C-4368-B87C-E40CD1767FF9}" destId="{9F84D976-E69A-4BBC-8294-1C64A7F2ACE0}" srcOrd="3" destOrd="0" presId="urn:microsoft.com/office/officeart/2018/5/layout/IconCircleLabelList"/>
    <dgm:cxn modelId="{C4F0A5C9-1DC3-4C46-A31E-D43AC1208712}" type="presParOf" srcId="{D6CAA437-6694-4771-8CCA-777A6E2D529F}" destId="{6BBFEFF2-55C5-4248-8D0B-4C976B093570}" srcOrd="3" destOrd="0" presId="urn:microsoft.com/office/officeart/2018/5/layout/IconCircleLabelList"/>
    <dgm:cxn modelId="{57D215AE-93A1-42AF-B420-03C5DCD83760}" type="presParOf" srcId="{D6CAA437-6694-4771-8CCA-777A6E2D529F}" destId="{A8E5408E-29F8-4E15-A001-EE3D3CBB6DE1}" srcOrd="4" destOrd="0" presId="urn:microsoft.com/office/officeart/2018/5/layout/IconCircleLabelList"/>
    <dgm:cxn modelId="{CD96F896-80AC-4C74-95EE-6D59425D2135}" type="presParOf" srcId="{A8E5408E-29F8-4E15-A001-EE3D3CBB6DE1}" destId="{ACDE6E9D-B241-4BE0-8AF2-EFB427BC1655}" srcOrd="0" destOrd="0" presId="urn:microsoft.com/office/officeart/2018/5/layout/IconCircleLabelList"/>
    <dgm:cxn modelId="{C61D3B11-2F10-4FF2-B1F8-757E5E98C2E8}" type="presParOf" srcId="{A8E5408E-29F8-4E15-A001-EE3D3CBB6DE1}" destId="{DFE78684-8E70-47E1-9EDC-43D135B710F2}" srcOrd="1" destOrd="0" presId="urn:microsoft.com/office/officeart/2018/5/layout/IconCircleLabelList"/>
    <dgm:cxn modelId="{AC892D1C-70BA-4099-9EDB-D3B00AB3FEC8}" type="presParOf" srcId="{A8E5408E-29F8-4E15-A001-EE3D3CBB6DE1}" destId="{CDC8C2B1-93EF-4756-9A2B-2D7332537C0F}" srcOrd="2" destOrd="0" presId="urn:microsoft.com/office/officeart/2018/5/layout/IconCircleLabelList"/>
    <dgm:cxn modelId="{41DEF5F6-DCF7-459D-B430-89C390AA8686}" type="presParOf" srcId="{A8E5408E-29F8-4E15-A001-EE3D3CBB6DE1}" destId="{4BC248FA-86A0-45C6-A76E-FBA605920A66}"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223E228-CBE6-4F37-A884-88A80F245FA6}" type="doc">
      <dgm:prSet loTypeId="urn:microsoft.com/office/officeart/2016/7/layout/RepeatingBendingProcessNew" loCatId="process" qsTypeId="urn:microsoft.com/office/officeart/2005/8/quickstyle/simple1" qsCatId="simple" csTypeId="urn:microsoft.com/office/officeart/2005/8/colors/colorful1" csCatId="colorful" phldr="1"/>
      <dgm:spPr/>
      <dgm:t>
        <a:bodyPr/>
        <a:lstStyle/>
        <a:p>
          <a:endParaRPr lang="en-US"/>
        </a:p>
      </dgm:t>
    </dgm:pt>
    <dgm:pt modelId="{DB95CC2E-4A7B-4226-9DD0-406715C6ACE3}">
      <dgm:prSet/>
      <dgm:spPr/>
      <dgm:t>
        <a:bodyPr/>
        <a:lstStyle/>
        <a:p>
          <a:r>
            <a:rPr lang="en-US" dirty="0"/>
            <a:t>I scraped data about the 32 </a:t>
          </a:r>
          <a:r>
            <a:rPr lang="en-US" dirty="0" err="1"/>
            <a:t>neighbourhoods</a:t>
          </a:r>
          <a:r>
            <a:rPr lang="en-US" dirty="0"/>
            <a:t> in London from the Wikipedia page with the help of Python requests and the </a:t>
          </a:r>
          <a:r>
            <a:rPr lang="en-US" dirty="0" err="1"/>
            <a:t>beautifulsoup</a:t>
          </a:r>
          <a:r>
            <a:rPr lang="en-US" dirty="0"/>
            <a:t> package. </a:t>
          </a:r>
        </a:p>
      </dgm:t>
    </dgm:pt>
    <dgm:pt modelId="{50F9424E-EEE8-4484-8AFC-1603243289BB}" type="parTrans" cxnId="{A5E23D01-EC8F-421F-AEA2-94307875D6D5}">
      <dgm:prSet/>
      <dgm:spPr/>
      <dgm:t>
        <a:bodyPr/>
        <a:lstStyle/>
        <a:p>
          <a:endParaRPr lang="en-US"/>
        </a:p>
      </dgm:t>
    </dgm:pt>
    <dgm:pt modelId="{CE49633B-7B7A-4F10-B38F-7BD26132A3A8}" type="sibTrans" cxnId="{A5E23D01-EC8F-421F-AEA2-94307875D6D5}">
      <dgm:prSet/>
      <dgm:spPr/>
      <dgm:t>
        <a:bodyPr/>
        <a:lstStyle/>
        <a:p>
          <a:endParaRPr lang="en-US"/>
        </a:p>
      </dgm:t>
    </dgm:pt>
    <dgm:pt modelId="{62F98716-E084-464D-B7C5-BA4F31C12082}">
      <dgm:prSet/>
      <dgm:spPr/>
      <dgm:t>
        <a:bodyPr/>
        <a:lstStyle/>
        <a:p>
          <a:r>
            <a:rPr lang="en-US"/>
            <a:t>I then used the Geocoder package to get the geographical coordinates for each of the neighbourhoods. </a:t>
          </a:r>
        </a:p>
      </dgm:t>
    </dgm:pt>
    <dgm:pt modelId="{0B366008-41B3-40BF-8ED9-9903E6674B07}" type="parTrans" cxnId="{5F23A668-8B56-4ACD-AA32-47D70C63B128}">
      <dgm:prSet/>
      <dgm:spPr/>
      <dgm:t>
        <a:bodyPr/>
        <a:lstStyle/>
        <a:p>
          <a:endParaRPr lang="en-US"/>
        </a:p>
      </dgm:t>
    </dgm:pt>
    <dgm:pt modelId="{7ECC7831-5326-4329-9F85-EFB6981E5150}" type="sibTrans" cxnId="{5F23A668-8B56-4ACD-AA32-47D70C63B128}">
      <dgm:prSet/>
      <dgm:spPr/>
      <dgm:t>
        <a:bodyPr/>
        <a:lstStyle/>
        <a:p>
          <a:endParaRPr lang="en-US"/>
        </a:p>
      </dgm:t>
    </dgm:pt>
    <dgm:pt modelId="{CD1FEF24-28B2-43A6-AC82-14CC12C880E9}">
      <dgm:prSet/>
      <dgm:spPr/>
      <dgm:t>
        <a:bodyPr/>
        <a:lstStyle/>
        <a:p>
          <a:r>
            <a:rPr lang="en-US"/>
            <a:t>After that, I used the Foursquare API to get venue data for each of these neighbourhoods, i.e. surrounding landmarks, attractions and places to visit. Based on that data, I gained insights to the number of parks present in each neighbourhood. </a:t>
          </a:r>
        </a:p>
      </dgm:t>
    </dgm:pt>
    <dgm:pt modelId="{E5B4E58A-AFC9-497D-9B7D-1A40030B4796}" type="parTrans" cxnId="{3342C3E6-BA34-4FE6-A0B9-9E88A286D99A}">
      <dgm:prSet/>
      <dgm:spPr/>
      <dgm:t>
        <a:bodyPr/>
        <a:lstStyle/>
        <a:p>
          <a:endParaRPr lang="en-US"/>
        </a:p>
      </dgm:t>
    </dgm:pt>
    <dgm:pt modelId="{F32A7CA5-772E-4158-A1FA-2D697C97D00F}" type="sibTrans" cxnId="{3342C3E6-BA34-4FE6-A0B9-9E88A286D99A}">
      <dgm:prSet/>
      <dgm:spPr/>
      <dgm:t>
        <a:bodyPr/>
        <a:lstStyle/>
        <a:p>
          <a:endParaRPr lang="en-US"/>
        </a:p>
      </dgm:t>
    </dgm:pt>
    <dgm:pt modelId="{1AD93AC6-BF4E-4A90-8CCA-3D6F55A41577}">
      <dgm:prSet/>
      <dgm:spPr/>
      <dgm:t>
        <a:bodyPr/>
        <a:lstStyle/>
        <a:p>
          <a:r>
            <a:rPr lang="en-US"/>
            <a:t>Using machine learning techniques like K-means clustering, I calculated and clustered neighbourhoods which have a high number of parks and open spaces and then visualized them using Folium, a map visualization library. </a:t>
          </a:r>
        </a:p>
      </dgm:t>
    </dgm:pt>
    <dgm:pt modelId="{ED7E22CB-5FEB-4EA5-8C2A-125D700FED1B}" type="parTrans" cxnId="{F2939F66-F415-430D-A9B0-B425D0D8DB66}">
      <dgm:prSet/>
      <dgm:spPr/>
      <dgm:t>
        <a:bodyPr/>
        <a:lstStyle/>
        <a:p>
          <a:endParaRPr lang="en-US"/>
        </a:p>
      </dgm:t>
    </dgm:pt>
    <dgm:pt modelId="{1357DA7C-B9E2-4E4F-B9BD-D6D67E6B88C8}" type="sibTrans" cxnId="{F2939F66-F415-430D-A9B0-B425D0D8DB66}">
      <dgm:prSet/>
      <dgm:spPr/>
      <dgm:t>
        <a:bodyPr/>
        <a:lstStyle/>
        <a:p>
          <a:endParaRPr lang="en-US"/>
        </a:p>
      </dgm:t>
    </dgm:pt>
    <dgm:pt modelId="{25B0FF5C-2460-487D-BD12-17163AE08639}">
      <dgm:prSet/>
      <dgm:spPr/>
      <dgm:t>
        <a:bodyPr/>
        <a:lstStyle/>
        <a:p>
          <a:r>
            <a:rPr lang="en-US"/>
            <a:t>I narrowed down to a cluster of 7 neighbourhoods with a high number of parks. I then checked for hotels in these neighbourhoods using the venue data and narrowed down the list to 4 neighbourhoods with low hotel competition. </a:t>
          </a:r>
        </a:p>
      </dgm:t>
    </dgm:pt>
    <dgm:pt modelId="{F4BDB2C9-87AB-4771-80F1-9EEC956D30BE}" type="parTrans" cxnId="{A374BE3C-9FFA-4BC7-B87C-2A4F7B8851D9}">
      <dgm:prSet/>
      <dgm:spPr/>
      <dgm:t>
        <a:bodyPr/>
        <a:lstStyle/>
        <a:p>
          <a:endParaRPr lang="en-US"/>
        </a:p>
      </dgm:t>
    </dgm:pt>
    <dgm:pt modelId="{892E55FF-4A45-442E-B30C-182A56B52551}" type="sibTrans" cxnId="{A374BE3C-9FFA-4BC7-B87C-2A4F7B8851D9}">
      <dgm:prSet/>
      <dgm:spPr/>
      <dgm:t>
        <a:bodyPr/>
        <a:lstStyle/>
        <a:p>
          <a:endParaRPr lang="en-US"/>
        </a:p>
      </dgm:t>
    </dgm:pt>
    <dgm:pt modelId="{7D7F3D68-4AFA-48B9-9FB4-F35DEFEF8ACC}">
      <dgm:prSet/>
      <dgm:spPr/>
      <dgm:t>
        <a:bodyPr/>
        <a:lstStyle/>
        <a:p>
          <a:r>
            <a:rPr lang="en-US"/>
            <a:t>For each of the remaining neighbourhoods, I calculated the 10 most common venues and judged which of them fit the target demographic of the hotel chain better, thus concluding the optimum neighbourhood for opening a new hotel in London.</a:t>
          </a:r>
        </a:p>
      </dgm:t>
    </dgm:pt>
    <dgm:pt modelId="{E59A76F2-596D-4DA4-A71E-4ADF1528EBD4}" type="parTrans" cxnId="{5ED727F8-A7EB-4DAD-B449-41CA7C809641}">
      <dgm:prSet/>
      <dgm:spPr/>
      <dgm:t>
        <a:bodyPr/>
        <a:lstStyle/>
        <a:p>
          <a:endParaRPr lang="en-US"/>
        </a:p>
      </dgm:t>
    </dgm:pt>
    <dgm:pt modelId="{8BC2B338-6238-41B1-9722-4625F764D1A1}" type="sibTrans" cxnId="{5ED727F8-A7EB-4DAD-B449-41CA7C809641}">
      <dgm:prSet/>
      <dgm:spPr/>
      <dgm:t>
        <a:bodyPr/>
        <a:lstStyle/>
        <a:p>
          <a:endParaRPr lang="en-US"/>
        </a:p>
      </dgm:t>
    </dgm:pt>
    <dgm:pt modelId="{2A28DD31-674B-4293-BD12-DCFFCD658F62}" type="pres">
      <dgm:prSet presAssocID="{9223E228-CBE6-4F37-A884-88A80F245FA6}" presName="Name0" presStyleCnt="0">
        <dgm:presLayoutVars>
          <dgm:dir/>
          <dgm:resizeHandles val="exact"/>
        </dgm:presLayoutVars>
      </dgm:prSet>
      <dgm:spPr/>
    </dgm:pt>
    <dgm:pt modelId="{E217F779-9D85-4606-9780-636636514E33}" type="pres">
      <dgm:prSet presAssocID="{DB95CC2E-4A7B-4226-9DD0-406715C6ACE3}" presName="node" presStyleLbl="node1" presStyleIdx="0" presStyleCnt="6">
        <dgm:presLayoutVars>
          <dgm:bulletEnabled val="1"/>
        </dgm:presLayoutVars>
      </dgm:prSet>
      <dgm:spPr/>
    </dgm:pt>
    <dgm:pt modelId="{1B27D868-FD68-4AA9-9A40-38D16F869F2F}" type="pres">
      <dgm:prSet presAssocID="{CE49633B-7B7A-4F10-B38F-7BD26132A3A8}" presName="sibTrans" presStyleLbl="sibTrans1D1" presStyleIdx="0" presStyleCnt="5"/>
      <dgm:spPr/>
    </dgm:pt>
    <dgm:pt modelId="{00987BED-E1F3-43EE-BDB2-3735BBB89CDC}" type="pres">
      <dgm:prSet presAssocID="{CE49633B-7B7A-4F10-B38F-7BD26132A3A8}" presName="connectorText" presStyleLbl="sibTrans1D1" presStyleIdx="0" presStyleCnt="5"/>
      <dgm:spPr/>
    </dgm:pt>
    <dgm:pt modelId="{6A514E30-C135-437A-9331-48149C44C299}" type="pres">
      <dgm:prSet presAssocID="{62F98716-E084-464D-B7C5-BA4F31C12082}" presName="node" presStyleLbl="node1" presStyleIdx="1" presStyleCnt="6">
        <dgm:presLayoutVars>
          <dgm:bulletEnabled val="1"/>
        </dgm:presLayoutVars>
      </dgm:prSet>
      <dgm:spPr/>
    </dgm:pt>
    <dgm:pt modelId="{320EBCEC-E437-4974-BF2C-E455356B448F}" type="pres">
      <dgm:prSet presAssocID="{7ECC7831-5326-4329-9F85-EFB6981E5150}" presName="sibTrans" presStyleLbl="sibTrans1D1" presStyleIdx="1" presStyleCnt="5"/>
      <dgm:spPr/>
    </dgm:pt>
    <dgm:pt modelId="{240E4FD2-2913-47CB-A9F2-AC3E0FB9F881}" type="pres">
      <dgm:prSet presAssocID="{7ECC7831-5326-4329-9F85-EFB6981E5150}" presName="connectorText" presStyleLbl="sibTrans1D1" presStyleIdx="1" presStyleCnt="5"/>
      <dgm:spPr/>
    </dgm:pt>
    <dgm:pt modelId="{678A51AD-3B63-4532-9B88-CA512F9B94DE}" type="pres">
      <dgm:prSet presAssocID="{CD1FEF24-28B2-43A6-AC82-14CC12C880E9}" presName="node" presStyleLbl="node1" presStyleIdx="2" presStyleCnt="6">
        <dgm:presLayoutVars>
          <dgm:bulletEnabled val="1"/>
        </dgm:presLayoutVars>
      </dgm:prSet>
      <dgm:spPr/>
    </dgm:pt>
    <dgm:pt modelId="{C0DD1263-3DFC-427D-B40D-7953AEB5835C}" type="pres">
      <dgm:prSet presAssocID="{F32A7CA5-772E-4158-A1FA-2D697C97D00F}" presName="sibTrans" presStyleLbl="sibTrans1D1" presStyleIdx="2" presStyleCnt="5"/>
      <dgm:spPr/>
    </dgm:pt>
    <dgm:pt modelId="{3970108B-9978-4F75-B268-821A181EB779}" type="pres">
      <dgm:prSet presAssocID="{F32A7CA5-772E-4158-A1FA-2D697C97D00F}" presName="connectorText" presStyleLbl="sibTrans1D1" presStyleIdx="2" presStyleCnt="5"/>
      <dgm:spPr/>
    </dgm:pt>
    <dgm:pt modelId="{DBB8A2CE-D983-4B83-90E0-F826E0AA286F}" type="pres">
      <dgm:prSet presAssocID="{1AD93AC6-BF4E-4A90-8CCA-3D6F55A41577}" presName="node" presStyleLbl="node1" presStyleIdx="3" presStyleCnt="6">
        <dgm:presLayoutVars>
          <dgm:bulletEnabled val="1"/>
        </dgm:presLayoutVars>
      </dgm:prSet>
      <dgm:spPr/>
    </dgm:pt>
    <dgm:pt modelId="{3D370387-376B-4491-AC45-C5B44B18E6AE}" type="pres">
      <dgm:prSet presAssocID="{1357DA7C-B9E2-4E4F-B9BD-D6D67E6B88C8}" presName="sibTrans" presStyleLbl="sibTrans1D1" presStyleIdx="3" presStyleCnt="5"/>
      <dgm:spPr/>
    </dgm:pt>
    <dgm:pt modelId="{9B73907C-B464-4DFE-A551-637A330E44DA}" type="pres">
      <dgm:prSet presAssocID="{1357DA7C-B9E2-4E4F-B9BD-D6D67E6B88C8}" presName="connectorText" presStyleLbl="sibTrans1D1" presStyleIdx="3" presStyleCnt="5"/>
      <dgm:spPr/>
    </dgm:pt>
    <dgm:pt modelId="{E6A05E1C-B461-4D99-AE5A-8C41E4C65FB8}" type="pres">
      <dgm:prSet presAssocID="{25B0FF5C-2460-487D-BD12-17163AE08639}" presName="node" presStyleLbl="node1" presStyleIdx="4" presStyleCnt="6">
        <dgm:presLayoutVars>
          <dgm:bulletEnabled val="1"/>
        </dgm:presLayoutVars>
      </dgm:prSet>
      <dgm:spPr/>
    </dgm:pt>
    <dgm:pt modelId="{7C5795FA-6B5B-4A1B-9AEB-FA4D3F962438}" type="pres">
      <dgm:prSet presAssocID="{892E55FF-4A45-442E-B30C-182A56B52551}" presName="sibTrans" presStyleLbl="sibTrans1D1" presStyleIdx="4" presStyleCnt="5"/>
      <dgm:spPr/>
    </dgm:pt>
    <dgm:pt modelId="{999723E8-E4FF-4E27-B40F-D9A2A9BA68E3}" type="pres">
      <dgm:prSet presAssocID="{892E55FF-4A45-442E-B30C-182A56B52551}" presName="connectorText" presStyleLbl="sibTrans1D1" presStyleIdx="4" presStyleCnt="5"/>
      <dgm:spPr/>
    </dgm:pt>
    <dgm:pt modelId="{AC518D76-D7D6-4560-8C60-266E67CB9F8A}" type="pres">
      <dgm:prSet presAssocID="{7D7F3D68-4AFA-48B9-9FB4-F35DEFEF8ACC}" presName="node" presStyleLbl="node1" presStyleIdx="5" presStyleCnt="6">
        <dgm:presLayoutVars>
          <dgm:bulletEnabled val="1"/>
        </dgm:presLayoutVars>
      </dgm:prSet>
      <dgm:spPr/>
    </dgm:pt>
  </dgm:ptLst>
  <dgm:cxnLst>
    <dgm:cxn modelId="{A5E23D01-EC8F-421F-AEA2-94307875D6D5}" srcId="{9223E228-CBE6-4F37-A884-88A80F245FA6}" destId="{DB95CC2E-4A7B-4226-9DD0-406715C6ACE3}" srcOrd="0" destOrd="0" parTransId="{50F9424E-EEE8-4484-8AFC-1603243289BB}" sibTransId="{CE49633B-7B7A-4F10-B38F-7BD26132A3A8}"/>
    <dgm:cxn modelId="{4374B505-A7CF-45C5-909F-903AB17271DC}" type="presOf" srcId="{7D7F3D68-4AFA-48B9-9FB4-F35DEFEF8ACC}" destId="{AC518D76-D7D6-4560-8C60-266E67CB9F8A}" srcOrd="0" destOrd="0" presId="urn:microsoft.com/office/officeart/2016/7/layout/RepeatingBendingProcessNew"/>
    <dgm:cxn modelId="{3FB1510C-2CFD-4EAB-8B00-20DB581BCB88}" type="presOf" srcId="{1AD93AC6-BF4E-4A90-8CCA-3D6F55A41577}" destId="{DBB8A2CE-D983-4B83-90E0-F826E0AA286F}" srcOrd="0" destOrd="0" presId="urn:microsoft.com/office/officeart/2016/7/layout/RepeatingBendingProcessNew"/>
    <dgm:cxn modelId="{0EAA8011-D4BC-4506-980B-701BF6232E3A}" type="presOf" srcId="{CE49633B-7B7A-4F10-B38F-7BD26132A3A8}" destId="{1B27D868-FD68-4AA9-9A40-38D16F869F2F}" srcOrd="0" destOrd="0" presId="urn:microsoft.com/office/officeart/2016/7/layout/RepeatingBendingProcessNew"/>
    <dgm:cxn modelId="{B93C6A22-3CA7-4690-9C98-736404D7F87A}" type="presOf" srcId="{CE49633B-7B7A-4F10-B38F-7BD26132A3A8}" destId="{00987BED-E1F3-43EE-BDB2-3735BBB89CDC}" srcOrd="1" destOrd="0" presId="urn:microsoft.com/office/officeart/2016/7/layout/RepeatingBendingProcessNew"/>
    <dgm:cxn modelId="{A374BE3C-9FFA-4BC7-B87C-2A4F7B8851D9}" srcId="{9223E228-CBE6-4F37-A884-88A80F245FA6}" destId="{25B0FF5C-2460-487D-BD12-17163AE08639}" srcOrd="4" destOrd="0" parTransId="{F4BDB2C9-87AB-4771-80F1-9EEC956D30BE}" sibTransId="{892E55FF-4A45-442E-B30C-182A56B52551}"/>
    <dgm:cxn modelId="{B902E662-C102-4E0D-9432-F45C98269817}" type="presOf" srcId="{7ECC7831-5326-4329-9F85-EFB6981E5150}" destId="{320EBCEC-E437-4974-BF2C-E455356B448F}" srcOrd="0" destOrd="0" presId="urn:microsoft.com/office/officeart/2016/7/layout/RepeatingBendingProcessNew"/>
    <dgm:cxn modelId="{F2939F66-F415-430D-A9B0-B425D0D8DB66}" srcId="{9223E228-CBE6-4F37-A884-88A80F245FA6}" destId="{1AD93AC6-BF4E-4A90-8CCA-3D6F55A41577}" srcOrd="3" destOrd="0" parTransId="{ED7E22CB-5FEB-4EA5-8C2A-125D700FED1B}" sibTransId="{1357DA7C-B9E2-4E4F-B9BD-D6D67E6B88C8}"/>
    <dgm:cxn modelId="{5F23A668-8B56-4ACD-AA32-47D70C63B128}" srcId="{9223E228-CBE6-4F37-A884-88A80F245FA6}" destId="{62F98716-E084-464D-B7C5-BA4F31C12082}" srcOrd="1" destOrd="0" parTransId="{0B366008-41B3-40BF-8ED9-9903E6674B07}" sibTransId="{7ECC7831-5326-4329-9F85-EFB6981E5150}"/>
    <dgm:cxn modelId="{1DB96D6A-FDA7-45E6-96B1-F79B1CB348B1}" type="presOf" srcId="{F32A7CA5-772E-4158-A1FA-2D697C97D00F}" destId="{3970108B-9978-4F75-B268-821A181EB779}" srcOrd="1" destOrd="0" presId="urn:microsoft.com/office/officeart/2016/7/layout/RepeatingBendingProcessNew"/>
    <dgm:cxn modelId="{564EE750-1A26-4C80-AD27-04D900167F85}" type="presOf" srcId="{1357DA7C-B9E2-4E4F-B9BD-D6D67E6B88C8}" destId="{9B73907C-B464-4DFE-A551-637A330E44DA}" srcOrd="1" destOrd="0" presId="urn:microsoft.com/office/officeart/2016/7/layout/RepeatingBendingProcessNew"/>
    <dgm:cxn modelId="{217A2873-B2AF-4BC5-A491-EE2C32B0CE29}" type="presOf" srcId="{F32A7CA5-772E-4158-A1FA-2D697C97D00F}" destId="{C0DD1263-3DFC-427D-B40D-7953AEB5835C}" srcOrd="0" destOrd="0" presId="urn:microsoft.com/office/officeart/2016/7/layout/RepeatingBendingProcessNew"/>
    <dgm:cxn modelId="{EE13DB74-8C4C-4053-91E0-66928CDB5C8D}" type="presOf" srcId="{892E55FF-4A45-442E-B30C-182A56B52551}" destId="{7C5795FA-6B5B-4A1B-9AEB-FA4D3F962438}" srcOrd="0" destOrd="0" presId="urn:microsoft.com/office/officeart/2016/7/layout/RepeatingBendingProcessNew"/>
    <dgm:cxn modelId="{BD644D79-3B27-477B-8715-BACC394DD77F}" type="presOf" srcId="{25B0FF5C-2460-487D-BD12-17163AE08639}" destId="{E6A05E1C-B461-4D99-AE5A-8C41E4C65FB8}" srcOrd="0" destOrd="0" presId="urn:microsoft.com/office/officeart/2016/7/layout/RepeatingBendingProcessNew"/>
    <dgm:cxn modelId="{0F840980-463A-49D3-8784-8E5F2DCD7011}" type="presOf" srcId="{62F98716-E084-464D-B7C5-BA4F31C12082}" destId="{6A514E30-C135-437A-9331-48149C44C299}" srcOrd="0" destOrd="0" presId="urn:microsoft.com/office/officeart/2016/7/layout/RepeatingBendingProcessNew"/>
    <dgm:cxn modelId="{1B18169D-6817-498A-B14C-7378489D552B}" type="presOf" srcId="{CD1FEF24-28B2-43A6-AC82-14CC12C880E9}" destId="{678A51AD-3B63-4532-9B88-CA512F9B94DE}" srcOrd="0" destOrd="0" presId="urn:microsoft.com/office/officeart/2016/7/layout/RepeatingBendingProcessNew"/>
    <dgm:cxn modelId="{F6B0B3A3-412F-4F2D-8EA0-EB9CC3EACEFE}" type="presOf" srcId="{892E55FF-4A45-442E-B30C-182A56B52551}" destId="{999723E8-E4FF-4E27-B40F-D9A2A9BA68E3}" srcOrd="1" destOrd="0" presId="urn:microsoft.com/office/officeart/2016/7/layout/RepeatingBendingProcessNew"/>
    <dgm:cxn modelId="{984DBEA6-62AB-4173-906A-0B3EA99DA0A5}" type="presOf" srcId="{DB95CC2E-4A7B-4226-9DD0-406715C6ACE3}" destId="{E217F779-9D85-4606-9780-636636514E33}" srcOrd="0" destOrd="0" presId="urn:microsoft.com/office/officeart/2016/7/layout/RepeatingBendingProcessNew"/>
    <dgm:cxn modelId="{212F4FBB-0EB9-433F-A9BA-9F7CF4699530}" type="presOf" srcId="{7ECC7831-5326-4329-9F85-EFB6981E5150}" destId="{240E4FD2-2913-47CB-A9F2-AC3E0FB9F881}" srcOrd="1" destOrd="0" presId="urn:microsoft.com/office/officeart/2016/7/layout/RepeatingBendingProcessNew"/>
    <dgm:cxn modelId="{3342C3E6-BA34-4FE6-A0B9-9E88A286D99A}" srcId="{9223E228-CBE6-4F37-A884-88A80F245FA6}" destId="{CD1FEF24-28B2-43A6-AC82-14CC12C880E9}" srcOrd="2" destOrd="0" parTransId="{E5B4E58A-AFC9-497D-9B7D-1A40030B4796}" sibTransId="{F32A7CA5-772E-4158-A1FA-2D697C97D00F}"/>
    <dgm:cxn modelId="{64B55DF4-5345-4995-BEA9-831D54C1187B}" type="presOf" srcId="{9223E228-CBE6-4F37-A884-88A80F245FA6}" destId="{2A28DD31-674B-4293-BD12-DCFFCD658F62}" srcOrd="0" destOrd="0" presId="urn:microsoft.com/office/officeart/2016/7/layout/RepeatingBendingProcessNew"/>
    <dgm:cxn modelId="{5ED727F8-A7EB-4DAD-B449-41CA7C809641}" srcId="{9223E228-CBE6-4F37-A884-88A80F245FA6}" destId="{7D7F3D68-4AFA-48B9-9FB4-F35DEFEF8ACC}" srcOrd="5" destOrd="0" parTransId="{E59A76F2-596D-4DA4-A71E-4ADF1528EBD4}" sibTransId="{8BC2B338-6238-41B1-9722-4625F764D1A1}"/>
    <dgm:cxn modelId="{1F5DE9F9-963E-443F-926C-79A6B9D262FF}" type="presOf" srcId="{1357DA7C-B9E2-4E4F-B9BD-D6D67E6B88C8}" destId="{3D370387-376B-4491-AC45-C5B44B18E6AE}" srcOrd="0" destOrd="0" presId="urn:microsoft.com/office/officeart/2016/7/layout/RepeatingBendingProcessNew"/>
    <dgm:cxn modelId="{8E7B41F3-441F-4099-98AF-7E42C074ADE1}" type="presParOf" srcId="{2A28DD31-674B-4293-BD12-DCFFCD658F62}" destId="{E217F779-9D85-4606-9780-636636514E33}" srcOrd="0" destOrd="0" presId="urn:microsoft.com/office/officeart/2016/7/layout/RepeatingBendingProcessNew"/>
    <dgm:cxn modelId="{CD516D42-F819-428A-A5C7-DEA4C520D12A}" type="presParOf" srcId="{2A28DD31-674B-4293-BD12-DCFFCD658F62}" destId="{1B27D868-FD68-4AA9-9A40-38D16F869F2F}" srcOrd="1" destOrd="0" presId="urn:microsoft.com/office/officeart/2016/7/layout/RepeatingBendingProcessNew"/>
    <dgm:cxn modelId="{559F6A93-7F23-4364-9D7F-88014A2BAC7A}" type="presParOf" srcId="{1B27D868-FD68-4AA9-9A40-38D16F869F2F}" destId="{00987BED-E1F3-43EE-BDB2-3735BBB89CDC}" srcOrd="0" destOrd="0" presId="urn:microsoft.com/office/officeart/2016/7/layout/RepeatingBendingProcessNew"/>
    <dgm:cxn modelId="{1052F683-72DA-4069-8296-7371D945AC30}" type="presParOf" srcId="{2A28DD31-674B-4293-BD12-DCFFCD658F62}" destId="{6A514E30-C135-437A-9331-48149C44C299}" srcOrd="2" destOrd="0" presId="urn:microsoft.com/office/officeart/2016/7/layout/RepeatingBendingProcessNew"/>
    <dgm:cxn modelId="{AEF50DF8-826E-49D6-8AFC-855C0E545B46}" type="presParOf" srcId="{2A28DD31-674B-4293-BD12-DCFFCD658F62}" destId="{320EBCEC-E437-4974-BF2C-E455356B448F}" srcOrd="3" destOrd="0" presId="urn:microsoft.com/office/officeart/2016/7/layout/RepeatingBendingProcessNew"/>
    <dgm:cxn modelId="{2F45524E-D1CA-44AD-9687-E0F67E33B04B}" type="presParOf" srcId="{320EBCEC-E437-4974-BF2C-E455356B448F}" destId="{240E4FD2-2913-47CB-A9F2-AC3E0FB9F881}" srcOrd="0" destOrd="0" presId="urn:microsoft.com/office/officeart/2016/7/layout/RepeatingBendingProcessNew"/>
    <dgm:cxn modelId="{D67AA4D4-78CD-4A1C-983E-B50767796310}" type="presParOf" srcId="{2A28DD31-674B-4293-BD12-DCFFCD658F62}" destId="{678A51AD-3B63-4532-9B88-CA512F9B94DE}" srcOrd="4" destOrd="0" presId="urn:microsoft.com/office/officeart/2016/7/layout/RepeatingBendingProcessNew"/>
    <dgm:cxn modelId="{F5D40700-2FB0-4E11-B3F2-737C38A0E0A5}" type="presParOf" srcId="{2A28DD31-674B-4293-BD12-DCFFCD658F62}" destId="{C0DD1263-3DFC-427D-B40D-7953AEB5835C}" srcOrd="5" destOrd="0" presId="urn:microsoft.com/office/officeart/2016/7/layout/RepeatingBendingProcessNew"/>
    <dgm:cxn modelId="{455DD11A-D744-4522-A2C6-5F51F8E884C8}" type="presParOf" srcId="{C0DD1263-3DFC-427D-B40D-7953AEB5835C}" destId="{3970108B-9978-4F75-B268-821A181EB779}" srcOrd="0" destOrd="0" presId="urn:microsoft.com/office/officeart/2016/7/layout/RepeatingBendingProcessNew"/>
    <dgm:cxn modelId="{2E26430D-126C-461D-8B29-A0CBA8CE74BD}" type="presParOf" srcId="{2A28DD31-674B-4293-BD12-DCFFCD658F62}" destId="{DBB8A2CE-D983-4B83-90E0-F826E0AA286F}" srcOrd="6" destOrd="0" presId="urn:microsoft.com/office/officeart/2016/7/layout/RepeatingBendingProcessNew"/>
    <dgm:cxn modelId="{7C0DDD7A-B375-45B8-8503-9F9E180190DF}" type="presParOf" srcId="{2A28DD31-674B-4293-BD12-DCFFCD658F62}" destId="{3D370387-376B-4491-AC45-C5B44B18E6AE}" srcOrd="7" destOrd="0" presId="urn:microsoft.com/office/officeart/2016/7/layout/RepeatingBendingProcessNew"/>
    <dgm:cxn modelId="{CCD6BC32-21F3-47EC-A03F-B8F073EAEC9F}" type="presParOf" srcId="{3D370387-376B-4491-AC45-C5B44B18E6AE}" destId="{9B73907C-B464-4DFE-A551-637A330E44DA}" srcOrd="0" destOrd="0" presId="urn:microsoft.com/office/officeart/2016/7/layout/RepeatingBendingProcessNew"/>
    <dgm:cxn modelId="{C532D85B-3912-4D4C-9ED4-9CD01D854CE7}" type="presParOf" srcId="{2A28DD31-674B-4293-BD12-DCFFCD658F62}" destId="{E6A05E1C-B461-4D99-AE5A-8C41E4C65FB8}" srcOrd="8" destOrd="0" presId="urn:microsoft.com/office/officeart/2016/7/layout/RepeatingBendingProcessNew"/>
    <dgm:cxn modelId="{5C71C1AB-55BD-46F9-93D7-38CCC09845DC}" type="presParOf" srcId="{2A28DD31-674B-4293-BD12-DCFFCD658F62}" destId="{7C5795FA-6B5B-4A1B-9AEB-FA4D3F962438}" srcOrd="9" destOrd="0" presId="urn:microsoft.com/office/officeart/2016/7/layout/RepeatingBendingProcessNew"/>
    <dgm:cxn modelId="{FD858549-5456-4B14-8997-699DE20AD1C7}" type="presParOf" srcId="{7C5795FA-6B5B-4A1B-9AEB-FA4D3F962438}" destId="{999723E8-E4FF-4E27-B40F-D9A2A9BA68E3}" srcOrd="0" destOrd="0" presId="urn:microsoft.com/office/officeart/2016/7/layout/RepeatingBendingProcessNew"/>
    <dgm:cxn modelId="{6B8BD76D-2561-49E3-BC5D-4CAC982E9683}" type="presParOf" srcId="{2A28DD31-674B-4293-BD12-DCFFCD658F62}" destId="{AC518D76-D7D6-4560-8C60-266E67CB9F8A}" srcOrd="10" destOrd="0" presId="urn:microsoft.com/office/officeart/2016/7/layout/RepeatingBendingProcessNew"/>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9E4BA13-0E8A-4905-A0AF-C7D599D27C96}" type="doc">
      <dgm:prSet loTypeId="urn:microsoft.com/office/officeart/2018/2/layout/IconLabelList" loCatId="icon" qsTypeId="urn:microsoft.com/office/officeart/2005/8/quickstyle/simple1" qsCatId="simple" csTypeId="urn:microsoft.com/office/officeart/2018/5/colors/Iconchunking_neutralbg_accent4_2" csCatId="accent4" phldr="1"/>
      <dgm:spPr/>
      <dgm:t>
        <a:bodyPr/>
        <a:lstStyle/>
        <a:p>
          <a:endParaRPr lang="en-US"/>
        </a:p>
      </dgm:t>
    </dgm:pt>
    <dgm:pt modelId="{5D22A2C7-55DA-4EF8-BB4A-057CA29280AF}">
      <dgm:prSet custT="1"/>
      <dgm:spPr/>
      <dgm:t>
        <a:bodyPr/>
        <a:lstStyle/>
        <a:p>
          <a:pPr>
            <a:lnSpc>
              <a:spcPct val="100000"/>
            </a:lnSpc>
          </a:pPr>
          <a:r>
            <a:rPr lang="en-US" sz="1600" dirty="0"/>
            <a:t>However, this data depends on the venues and data obtained from the Foursquare API. On a sandbox API, the number of calls is limited. </a:t>
          </a:r>
        </a:p>
      </dgm:t>
    </dgm:pt>
    <dgm:pt modelId="{D10A1CB4-114B-41DD-83BC-1EBA569578A8}" type="parTrans" cxnId="{3A9EE1AC-B4E3-43B1-8AC4-09B03E019720}">
      <dgm:prSet/>
      <dgm:spPr/>
      <dgm:t>
        <a:bodyPr/>
        <a:lstStyle/>
        <a:p>
          <a:endParaRPr lang="en-US"/>
        </a:p>
      </dgm:t>
    </dgm:pt>
    <dgm:pt modelId="{300F93A9-FC08-434D-BA7F-506EBB638F71}" type="sibTrans" cxnId="{3A9EE1AC-B4E3-43B1-8AC4-09B03E019720}">
      <dgm:prSet/>
      <dgm:spPr/>
      <dgm:t>
        <a:bodyPr/>
        <a:lstStyle/>
        <a:p>
          <a:endParaRPr lang="en-US"/>
        </a:p>
      </dgm:t>
    </dgm:pt>
    <dgm:pt modelId="{751CAA8C-90D2-4B82-80CF-D4F852CF7F5E}">
      <dgm:prSet custT="1"/>
      <dgm:spPr/>
      <dgm:t>
        <a:bodyPr/>
        <a:lstStyle/>
        <a:p>
          <a:pPr>
            <a:lnSpc>
              <a:spcPct val="100000"/>
            </a:lnSpc>
          </a:pPr>
          <a:r>
            <a:rPr lang="en-US" sz="1600" dirty="0"/>
            <a:t>Furthermore, additional data should have been obtained on other factors like safety and accessibility of the </a:t>
          </a:r>
          <a:r>
            <a:rPr lang="en-US" sz="1600" dirty="0" err="1"/>
            <a:t>neighbourhood</a:t>
          </a:r>
          <a:r>
            <a:rPr lang="en-US" sz="1600" dirty="0"/>
            <a:t>. </a:t>
          </a:r>
        </a:p>
      </dgm:t>
    </dgm:pt>
    <dgm:pt modelId="{23C1203A-402C-4403-B3CB-C0724626F710}" type="parTrans" cxnId="{B5B6FFC7-2A8D-4D86-B034-50784417B598}">
      <dgm:prSet/>
      <dgm:spPr/>
      <dgm:t>
        <a:bodyPr/>
        <a:lstStyle/>
        <a:p>
          <a:endParaRPr lang="en-US"/>
        </a:p>
      </dgm:t>
    </dgm:pt>
    <dgm:pt modelId="{5B9F74A1-C929-40DD-990E-2AA6C0BC23F5}" type="sibTrans" cxnId="{B5B6FFC7-2A8D-4D86-B034-50784417B598}">
      <dgm:prSet/>
      <dgm:spPr/>
      <dgm:t>
        <a:bodyPr/>
        <a:lstStyle/>
        <a:p>
          <a:endParaRPr lang="en-US"/>
        </a:p>
      </dgm:t>
    </dgm:pt>
    <dgm:pt modelId="{3C408B1E-3E54-4911-A796-1608A40BAAA7}">
      <dgm:prSet custT="1"/>
      <dgm:spPr/>
      <dgm:t>
        <a:bodyPr/>
        <a:lstStyle/>
        <a:p>
          <a:pPr>
            <a:lnSpc>
              <a:spcPct val="100000"/>
            </a:lnSpc>
          </a:pPr>
          <a:r>
            <a:rPr lang="en-US" sz="1600" dirty="0"/>
            <a:t>It also discards </a:t>
          </a:r>
          <a:r>
            <a:rPr lang="en-US" sz="1600" dirty="0" err="1"/>
            <a:t>neighbourhoods</a:t>
          </a:r>
          <a:r>
            <a:rPr lang="en-US" sz="1600" dirty="0"/>
            <a:t> with a lot of parks and already existing hotels. It may not be mandatory for the </a:t>
          </a:r>
          <a:r>
            <a:rPr lang="en-US" sz="1600" dirty="0" err="1"/>
            <a:t>neighbourhood</a:t>
          </a:r>
          <a:r>
            <a:rPr lang="en-US" sz="1600" dirty="0"/>
            <a:t> to have no nearby hotels at all for the new hotel to do well there. </a:t>
          </a:r>
        </a:p>
      </dgm:t>
    </dgm:pt>
    <dgm:pt modelId="{B3EF3B82-58AA-430E-8F75-F43419DC4261}" type="parTrans" cxnId="{0C4DCAE8-7708-411D-A06E-C187D7CD5FD0}">
      <dgm:prSet/>
      <dgm:spPr/>
      <dgm:t>
        <a:bodyPr/>
        <a:lstStyle/>
        <a:p>
          <a:endParaRPr lang="en-US"/>
        </a:p>
      </dgm:t>
    </dgm:pt>
    <dgm:pt modelId="{2FBC326A-6E3A-44D4-9137-F29A30D2B40A}" type="sibTrans" cxnId="{0C4DCAE8-7708-411D-A06E-C187D7CD5FD0}">
      <dgm:prSet/>
      <dgm:spPr/>
      <dgm:t>
        <a:bodyPr/>
        <a:lstStyle/>
        <a:p>
          <a:endParaRPr lang="en-US"/>
        </a:p>
      </dgm:t>
    </dgm:pt>
    <dgm:pt modelId="{29C2B708-4920-4441-A721-032ACA3CCB14}">
      <dgm:prSet custT="1"/>
      <dgm:spPr/>
      <dgm:t>
        <a:bodyPr/>
        <a:lstStyle/>
        <a:p>
          <a:pPr>
            <a:lnSpc>
              <a:spcPct val="100000"/>
            </a:lnSpc>
          </a:pPr>
          <a:r>
            <a:rPr lang="en-US" sz="1500" dirty="0"/>
            <a:t>It also assumes that the hotel chain would want to open a hotel near a park, and not near, say the River Thames or any other popular spot. I would recommend these abovementioned areas as future possibilities to explore.</a:t>
          </a:r>
        </a:p>
      </dgm:t>
    </dgm:pt>
    <dgm:pt modelId="{49AF964F-792A-442F-ABB4-C49B2D2F116D}" type="parTrans" cxnId="{F2CD4848-BF93-4C10-A2E9-A46A16D2FDE4}">
      <dgm:prSet/>
      <dgm:spPr/>
      <dgm:t>
        <a:bodyPr/>
        <a:lstStyle/>
        <a:p>
          <a:endParaRPr lang="en-US"/>
        </a:p>
      </dgm:t>
    </dgm:pt>
    <dgm:pt modelId="{31249152-B104-48A2-B17E-FD3FC208ABDF}" type="sibTrans" cxnId="{F2CD4848-BF93-4C10-A2E9-A46A16D2FDE4}">
      <dgm:prSet/>
      <dgm:spPr/>
      <dgm:t>
        <a:bodyPr/>
        <a:lstStyle/>
        <a:p>
          <a:endParaRPr lang="en-US"/>
        </a:p>
      </dgm:t>
    </dgm:pt>
    <dgm:pt modelId="{680A8CBA-DC8A-4124-B532-4B73EF91AB6D}">
      <dgm:prSet custT="1"/>
      <dgm:spPr/>
      <dgm:t>
        <a:bodyPr/>
        <a:lstStyle/>
        <a:p>
          <a:pPr>
            <a:lnSpc>
              <a:spcPct val="100000"/>
            </a:lnSpc>
          </a:pPr>
          <a:r>
            <a:rPr lang="en-US" sz="1500" dirty="0"/>
            <a:t>Also, if the hotel chain chooses to target a demographic like working adults and open a business hotel, the choice of </a:t>
          </a:r>
          <a:r>
            <a:rPr lang="en-US" sz="1500" dirty="0" err="1"/>
            <a:t>neighbourhood</a:t>
          </a:r>
          <a:r>
            <a:rPr lang="en-US" sz="1500" dirty="0"/>
            <a:t> would definitely be different and would be one located close to downtown London and its office buildings.</a:t>
          </a:r>
        </a:p>
      </dgm:t>
    </dgm:pt>
    <dgm:pt modelId="{A9D8E9DA-1590-4354-B304-F037806EC808}" type="parTrans" cxnId="{F342B15A-B308-4011-911F-8C50745FBF17}">
      <dgm:prSet/>
      <dgm:spPr/>
      <dgm:t>
        <a:bodyPr/>
        <a:lstStyle/>
        <a:p>
          <a:endParaRPr lang="en-US"/>
        </a:p>
      </dgm:t>
    </dgm:pt>
    <dgm:pt modelId="{AD04655F-C083-4AC0-A27F-F0C32F64E97E}" type="sibTrans" cxnId="{F342B15A-B308-4011-911F-8C50745FBF17}">
      <dgm:prSet/>
      <dgm:spPr/>
      <dgm:t>
        <a:bodyPr/>
        <a:lstStyle/>
        <a:p>
          <a:endParaRPr lang="en-US"/>
        </a:p>
      </dgm:t>
    </dgm:pt>
    <dgm:pt modelId="{8301FF8A-3D91-4230-BFD1-821813D85F20}" type="pres">
      <dgm:prSet presAssocID="{99E4BA13-0E8A-4905-A0AF-C7D599D27C96}" presName="root" presStyleCnt="0">
        <dgm:presLayoutVars>
          <dgm:dir/>
          <dgm:resizeHandles val="exact"/>
        </dgm:presLayoutVars>
      </dgm:prSet>
      <dgm:spPr/>
    </dgm:pt>
    <dgm:pt modelId="{507CACAD-8134-4AB3-9D43-B1E7F9520765}" type="pres">
      <dgm:prSet presAssocID="{5D22A2C7-55DA-4EF8-BB4A-057CA29280AF}" presName="compNode" presStyleCnt="0"/>
      <dgm:spPr/>
    </dgm:pt>
    <dgm:pt modelId="{FF0F7502-7CAF-4DC8-8230-A3C36F7BAC73}" type="pres">
      <dgm:prSet presAssocID="{5D22A2C7-55DA-4EF8-BB4A-057CA29280AF}"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4E04056C-8E7C-4EDA-BE23-E0D7151ABCF8}" type="pres">
      <dgm:prSet presAssocID="{5D22A2C7-55DA-4EF8-BB4A-057CA29280AF}" presName="spaceRect" presStyleCnt="0"/>
      <dgm:spPr/>
    </dgm:pt>
    <dgm:pt modelId="{80FAC754-A05A-4702-B93D-6B03AEFDE602}" type="pres">
      <dgm:prSet presAssocID="{5D22A2C7-55DA-4EF8-BB4A-057CA29280AF}" presName="textRect" presStyleLbl="revTx" presStyleIdx="0" presStyleCnt="5">
        <dgm:presLayoutVars>
          <dgm:chMax val="1"/>
          <dgm:chPref val="1"/>
        </dgm:presLayoutVars>
      </dgm:prSet>
      <dgm:spPr/>
    </dgm:pt>
    <dgm:pt modelId="{A059D924-47AB-4CB1-8D8B-EEDE13FAAA28}" type="pres">
      <dgm:prSet presAssocID="{300F93A9-FC08-434D-BA7F-506EBB638F71}" presName="sibTrans" presStyleCnt="0"/>
      <dgm:spPr/>
    </dgm:pt>
    <dgm:pt modelId="{9F83E596-39EE-444A-A57C-204FB5E3CC0B}" type="pres">
      <dgm:prSet presAssocID="{751CAA8C-90D2-4B82-80CF-D4F852CF7F5E}" presName="compNode" presStyleCnt="0"/>
      <dgm:spPr/>
    </dgm:pt>
    <dgm:pt modelId="{A6C515C8-DEF1-441D-9484-CBACE5055257}" type="pres">
      <dgm:prSet presAssocID="{751CAA8C-90D2-4B82-80CF-D4F852CF7F5E}"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aterpillar"/>
        </a:ext>
      </dgm:extLst>
    </dgm:pt>
    <dgm:pt modelId="{1281FBAE-A5EF-4118-A440-00F82EB4819C}" type="pres">
      <dgm:prSet presAssocID="{751CAA8C-90D2-4B82-80CF-D4F852CF7F5E}" presName="spaceRect" presStyleCnt="0"/>
      <dgm:spPr/>
    </dgm:pt>
    <dgm:pt modelId="{041C4D84-1C85-47D2-8118-DB8CAC8079CA}" type="pres">
      <dgm:prSet presAssocID="{751CAA8C-90D2-4B82-80CF-D4F852CF7F5E}" presName="textRect" presStyleLbl="revTx" presStyleIdx="1" presStyleCnt="5">
        <dgm:presLayoutVars>
          <dgm:chMax val="1"/>
          <dgm:chPref val="1"/>
        </dgm:presLayoutVars>
      </dgm:prSet>
      <dgm:spPr/>
    </dgm:pt>
    <dgm:pt modelId="{7160FC59-2F78-4B17-9F55-FE26C12BC693}" type="pres">
      <dgm:prSet presAssocID="{5B9F74A1-C929-40DD-990E-2AA6C0BC23F5}" presName="sibTrans" presStyleCnt="0"/>
      <dgm:spPr/>
    </dgm:pt>
    <dgm:pt modelId="{379FEB9D-1680-4A85-BAF5-C902970EAF41}" type="pres">
      <dgm:prSet presAssocID="{3C408B1E-3E54-4911-A796-1608A40BAAA7}" presName="compNode" presStyleCnt="0"/>
      <dgm:spPr/>
    </dgm:pt>
    <dgm:pt modelId="{F89A9B71-97E1-4A7F-82E0-943384332814}" type="pres">
      <dgm:prSet presAssocID="{3C408B1E-3E54-4911-A796-1608A40BAAA7}"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uilding"/>
        </a:ext>
      </dgm:extLst>
    </dgm:pt>
    <dgm:pt modelId="{92ED6D91-8F72-4404-9F5B-BF9C18D1199B}" type="pres">
      <dgm:prSet presAssocID="{3C408B1E-3E54-4911-A796-1608A40BAAA7}" presName="spaceRect" presStyleCnt="0"/>
      <dgm:spPr/>
    </dgm:pt>
    <dgm:pt modelId="{FEFCD3EE-23F9-4D55-ABAA-6AEAE96A0930}" type="pres">
      <dgm:prSet presAssocID="{3C408B1E-3E54-4911-A796-1608A40BAAA7}" presName="textRect" presStyleLbl="revTx" presStyleIdx="2" presStyleCnt="5">
        <dgm:presLayoutVars>
          <dgm:chMax val="1"/>
          <dgm:chPref val="1"/>
        </dgm:presLayoutVars>
      </dgm:prSet>
      <dgm:spPr/>
    </dgm:pt>
    <dgm:pt modelId="{1530DB00-95D0-435A-88B8-7AB4A662B56A}" type="pres">
      <dgm:prSet presAssocID="{2FBC326A-6E3A-44D4-9137-F29A30D2B40A}" presName="sibTrans" presStyleCnt="0"/>
      <dgm:spPr/>
    </dgm:pt>
    <dgm:pt modelId="{E998FDAF-AC6C-4006-BDF6-5D3535982211}" type="pres">
      <dgm:prSet presAssocID="{29C2B708-4920-4441-A721-032ACA3CCB14}" presName="compNode" presStyleCnt="0"/>
      <dgm:spPr/>
    </dgm:pt>
    <dgm:pt modelId="{9FB69CD1-DB80-4321-91D5-50D98887CFA5}" type="pres">
      <dgm:prSet presAssocID="{29C2B708-4920-4441-A721-032ACA3CCB14}"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Lighthouse scene"/>
        </a:ext>
      </dgm:extLst>
    </dgm:pt>
    <dgm:pt modelId="{BA9331F4-6725-4E04-BCE2-4D554910A822}" type="pres">
      <dgm:prSet presAssocID="{29C2B708-4920-4441-A721-032ACA3CCB14}" presName="spaceRect" presStyleCnt="0"/>
      <dgm:spPr/>
    </dgm:pt>
    <dgm:pt modelId="{C9B7AC2F-31AB-4068-926C-92BFD2B7D9F9}" type="pres">
      <dgm:prSet presAssocID="{29C2B708-4920-4441-A721-032ACA3CCB14}" presName="textRect" presStyleLbl="revTx" presStyleIdx="3" presStyleCnt="5">
        <dgm:presLayoutVars>
          <dgm:chMax val="1"/>
          <dgm:chPref val="1"/>
        </dgm:presLayoutVars>
      </dgm:prSet>
      <dgm:spPr/>
    </dgm:pt>
    <dgm:pt modelId="{70125DAB-75CC-4E33-96F6-2EDE82242366}" type="pres">
      <dgm:prSet presAssocID="{31249152-B104-48A2-B17E-FD3FC208ABDF}" presName="sibTrans" presStyleCnt="0"/>
      <dgm:spPr/>
    </dgm:pt>
    <dgm:pt modelId="{B4CC9336-01D7-420B-A954-C724B15140CB}" type="pres">
      <dgm:prSet presAssocID="{680A8CBA-DC8A-4124-B532-4B73EF91AB6D}" presName="compNode" presStyleCnt="0"/>
      <dgm:spPr/>
    </dgm:pt>
    <dgm:pt modelId="{C39F208F-CCD3-47F9-884C-BD77C828FD12}" type="pres">
      <dgm:prSet presAssocID="{680A8CBA-DC8A-4124-B532-4B73EF91AB6D}"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City"/>
        </a:ext>
      </dgm:extLst>
    </dgm:pt>
    <dgm:pt modelId="{6ABF1717-2140-4E77-ACEF-C0BCB9D87D35}" type="pres">
      <dgm:prSet presAssocID="{680A8CBA-DC8A-4124-B532-4B73EF91AB6D}" presName="spaceRect" presStyleCnt="0"/>
      <dgm:spPr/>
    </dgm:pt>
    <dgm:pt modelId="{7EE640F7-435F-4A66-BB51-3D133BF94750}" type="pres">
      <dgm:prSet presAssocID="{680A8CBA-DC8A-4124-B532-4B73EF91AB6D}" presName="textRect" presStyleLbl="revTx" presStyleIdx="4" presStyleCnt="5">
        <dgm:presLayoutVars>
          <dgm:chMax val="1"/>
          <dgm:chPref val="1"/>
        </dgm:presLayoutVars>
      </dgm:prSet>
      <dgm:spPr/>
    </dgm:pt>
  </dgm:ptLst>
  <dgm:cxnLst>
    <dgm:cxn modelId="{5B7C0A33-1A84-447A-B644-4DDC05695CA9}" type="presOf" srcId="{99E4BA13-0E8A-4905-A0AF-C7D599D27C96}" destId="{8301FF8A-3D91-4230-BFD1-821813D85F20}" srcOrd="0" destOrd="0" presId="urn:microsoft.com/office/officeart/2018/2/layout/IconLabelList"/>
    <dgm:cxn modelId="{F2CD4848-BF93-4C10-A2E9-A46A16D2FDE4}" srcId="{99E4BA13-0E8A-4905-A0AF-C7D599D27C96}" destId="{29C2B708-4920-4441-A721-032ACA3CCB14}" srcOrd="3" destOrd="0" parTransId="{49AF964F-792A-442F-ABB4-C49B2D2F116D}" sibTransId="{31249152-B104-48A2-B17E-FD3FC208ABDF}"/>
    <dgm:cxn modelId="{867C8E70-715B-43FD-BC53-AC4A20F5D672}" type="presOf" srcId="{751CAA8C-90D2-4B82-80CF-D4F852CF7F5E}" destId="{041C4D84-1C85-47D2-8118-DB8CAC8079CA}" srcOrd="0" destOrd="0" presId="urn:microsoft.com/office/officeart/2018/2/layout/IconLabelList"/>
    <dgm:cxn modelId="{F342B15A-B308-4011-911F-8C50745FBF17}" srcId="{99E4BA13-0E8A-4905-A0AF-C7D599D27C96}" destId="{680A8CBA-DC8A-4124-B532-4B73EF91AB6D}" srcOrd="4" destOrd="0" parTransId="{A9D8E9DA-1590-4354-B304-F037806EC808}" sibTransId="{AD04655F-C083-4AC0-A27F-F0C32F64E97E}"/>
    <dgm:cxn modelId="{C2B3D6A9-D835-411F-BF57-984F41508474}" type="presOf" srcId="{5D22A2C7-55DA-4EF8-BB4A-057CA29280AF}" destId="{80FAC754-A05A-4702-B93D-6B03AEFDE602}" srcOrd="0" destOrd="0" presId="urn:microsoft.com/office/officeart/2018/2/layout/IconLabelList"/>
    <dgm:cxn modelId="{3A9EE1AC-B4E3-43B1-8AC4-09B03E019720}" srcId="{99E4BA13-0E8A-4905-A0AF-C7D599D27C96}" destId="{5D22A2C7-55DA-4EF8-BB4A-057CA29280AF}" srcOrd="0" destOrd="0" parTransId="{D10A1CB4-114B-41DD-83BC-1EBA569578A8}" sibTransId="{300F93A9-FC08-434D-BA7F-506EBB638F71}"/>
    <dgm:cxn modelId="{22DAC0B8-2F28-4889-B552-F0BF0D49FCA3}" type="presOf" srcId="{680A8CBA-DC8A-4124-B532-4B73EF91AB6D}" destId="{7EE640F7-435F-4A66-BB51-3D133BF94750}" srcOrd="0" destOrd="0" presId="urn:microsoft.com/office/officeart/2018/2/layout/IconLabelList"/>
    <dgm:cxn modelId="{B5B6FFC7-2A8D-4D86-B034-50784417B598}" srcId="{99E4BA13-0E8A-4905-A0AF-C7D599D27C96}" destId="{751CAA8C-90D2-4B82-80CF-D4F852CF7F5E}" srcOrd="1" destOrd="0" parTransId="{23C1203A-402C-4403-B3CB-C0724626F710}" sibTransId="{5B9F74A1-C929-40DD-990E-2AA6C0BC23F5}"/>
    <dgm:cxn modelId="{753334DF-60AE-4AA3-BB3A-57EE0C68594B}" type="presOf" srcId="{3C408B1E-3E54-4911-A796-1608A40BAAA7}" destId="{FEFCD3EE-23F9-4D55-ABAA-6AEAE96A0930}" srcOrd="0" destOrd="0" presId="urn:microsoft.com/office/officeart/2018/2/layout/IconLabelList"/>
    <dgm:cxn modelId="{0C4DCAE8-7708-411D-A06E-C187D7CD5FD0}" srcId="{99E4BA13-0E8A-4905-A0AF-C7D599D27C96}" destId="{3C408B1E-3E54-4911-A796-1608A40BAAA7}" srcOrd="2" destOrd="0" parTransId="{B3EF3B82-58AA-430E-8F75-F43419DC4261}" sibTransId="{2FBC326A-6E3A-44D4-9137-F29A30D2B40A}"/>
    <dgm:cxn modelId="{CA1F9EFD-5C3B-4C4A-B4F9-8C82D53D29D0}" type="presOf" srcId="{29C2B708-4920-4441-A721-032ACA3CCB14}" destId="{C9B7AC2F-31AB-4068-926C-92BFD2B7D9F9}" srcOrd="0" destOrd="0" presId="urn:microsoft.com/office/officeart/2018/2/layout/IconLabelList"/>
    <dgm:cxn modelId="{D04DDE40-465F-4F24-B300-55398B5028AD}" type="presParOf" srcId="{8301FF8A-3D91-4230-BFD1-821813D85F20}" destId="{507CACAD-8134-4AB3-9D43-B1E7F9520765}" srcOrd="0" destOrd="0" presId="urn:microsoft.com/office/officeart/2018/2/layout/IconLabelList"/>
    <dgm:cxn modelId="{A71BE39C-79B3-46CD-AF53-87E968EA42DF}" type="presParOf" srcId="{507CACAD-8134-4AB3-9D43-B1E7F9520765}" destId="{FF0F7502-7CAF-4DC8-8230-A3C36F7BAC73}" srcOrd="0" destOrd="0" presId="urn:microsoft.com/office/officeart/2018/2/layout/IconLabelList"/>
    <dgm:cxn modelId="{E9381B87-3F83-4539-82A8-35D6CC12E054}" type="presParOf" srcId="{507CACAD-8134-4AB3-9D43-B1E7F9520765}" destId="{4E04056C-8E7C-4EDA-BE23-E0D7151ABCF8}" srcOrd="1" destOrd="0" presId="urn:microsoft.com/office/officeart/2018/2/layout/IconLabelList"/>
    <dgm:cxn modelId="{22D743E9-7A48-48CF-81E5-44BA565C0923}" type="presParOf" srcId="{507CACAD-8134-4AB3-9D43-B1E7F9520765}" destId="{80FAC754-A05A-4702-B93D-6B03AEFDE602}" srcOrd="2" destOrd="0" presId="urn:microsoft.com/office/officeart/2018/2/layout/IconLabelList"/>
    <dgm:cxn modelId="{7F7D978C-9544-427E-8A51-E94B9EE91600}" type="presParOf" srcId="{8301FF8A-3D91-4230-BFD1-821813D85F20}" destId="{A059D924-47AB-4CB1-8D8B-EEDE13FAAA28}" srcOrd="1" destOrd="0" presId="urn:microsoft.com/office/officeart/2018/2/layout/IconLabelList"/>
    <dgm:cxn modelId="{2724F525-B087-4E47-ADD4-07BD6E23934F}" type="presParOf" srcId="{8301FF8A-3D91-4230-BFD1-821813D85F20}" destId="{9F83E596-39EE-444A-A57C-204FB5E3CC0B}" srcOrd="2" destOrd="0" presId="urn:microsoft.com/office/officeart/2018/2/layout/IconLabelList"/>
    <dgm:cxn modelId="{AB31FCED-DF50-441E-86CC-5F2B98CE121B}" type="presParOf" srcId="{9F83E596-39EE-444A-A57C-204FB5E3CC0B}" destId="{A6C515C8-DEF1-441D-9484-CBACE5055257}" srcOrd="0" destOrd="0" presId="urn:microsoft.com/office/officeart/2018/2/layout/IconLabelList"/>
    <dgm:cxn modelId="{D52B6AA5-5758-433D-A3FE-E5E7F6952B7E}" type="presParOf" srcId="{9F83E596-39EE-444A-A57C-204FB5E3CC0B}" destId="{1281FBAE-A5EF-4118-A440-00F82EB4819C}" srcOrd="1" destOrd="0" presId="urn:microsoft.com/office/officeart/2018/2/layout/IconLabelList"/>
    <dgm:cxn modelId="{EB966335-E044-4B1C-85D6-03C0C8E41BB8}" type="presParOf" srcId="{9F83E596-39EE-444A-A57C-204FB5E3CC0B}" destId="{041C4D84-1C85-47D2-8118-DB8CAC8079CA}" srcOrd="2" destOrd="0" presId="urn:microsoft.com/office/officeart/2018/2/layout/IconLabelList"/>
    <dgm:cxn modelId="{3D14430C-9479-4774-9F67-137746666580}" type="presParOf" srcId="{8301FF8A-3D91-4230-BFD1-821813D85F20}" destId="{7160FC59-2F78-4B17-9F55-FE26C12BC693}" srcOrd="3" destOrd="0" presId="urn:microsoft.com/office/officeart/2018/2/layout/IconLabelList"/>
    <dgm:cxn modelId="{8BA2200F-507D-41CA-9875-634CB63C6284}" type="presParOf" srcId="{8301FF8A-3D91-4230-BFD1-821813D85F20}" destId="{379FEB9D-1680-4A85-BAF5-C902970EAF41}" srcOrd="4" destOrd="0" presId="urn:microsoft.com/office/officeart/2018/2/layout/IconLabelList"/>
    <dgm:cxn modelId="{983F7CBE-AE29-4775-A25D-72DF4F58F9E8}" type="presParOf" srcId="{379FEB9D-1680-4A85-BAF5-C902970EAF41}" destId="{F89A9B71-97E1-4A7F-82E0-943384332814}" srcOrd="0" destOrd="0" presId="urn:microsoft.com/office/officeart/2018/2/layout/IconLabelList"/>
    <dgm:cxn modelId="{B1ED185B-2DD5-487A-B5D7-AE18586DD634}" type="presParOf" srcId="{379FEB9D-1680-4A85-BAF5-C902970EAF41}" destId="{92ED6D91-8F72-4404-9F5B-BF9C18D1199B}" srcOrd="1" destOrd="0" presId="urn:microsoft.com/office/officeart/2018/2/layout/IconLabelList"/>
    <dgm:cxn modelId="{E0B65E2D-0145-4AAC-804C-55EE81B5B634}" type="presParOf" srcId="{379FEB9D-1680-4A85-BAF5-C902970EAF41}" destId="{FEFCD3EE-23F9-4D55-ABAA-6AEAE96A0930}" srcOrd="2" destOrd="0" presId="urn:microsoft.com/office/officeart/2018/2/layout/IconLabelList"/>
    <dgm:cxn modelId="{8AAD3D65-FA50-42A2-A60F-121F5D7E0BA5}" type="presParOf" srcId="{8301FF8A-3D91-4230-BFD1-821813D85F20}" destId="{1530DB00-95D0-435A-88B8-7AB4A662B56A}" srcOrd="5" destOrd="0" presId="urn:microsoft.com/office/officeart/2018/2/layout/IconLabelList"/>
    <dgm:cxn modelId="{48D8A645-6383-4CBC-9FFD-774315FA5C0B}" type="presParOf" srcId="{8301FF8A-3D91-4230-BFD1-821813D85F20}" destId="{E998FDAF-AC6C-4006-BDF6-5D3535982211}" srcOrd="6" destOrd="0" presId="urn:microsoft.com/office/officeart/2018/2/layout/IconLabelList"/>
    <dgm:cxn modelId="{D3B1B417-9DC6-40C6-8FDB-A0BBBABDC08C}" type="presParOf" srcId="{E998FDAF-AC6C-4006-BDF6-5D3535982211}" destId="{9FB69CD1-DB80-4321-91D5-50D98887CFA5}" srcOrd="0" destOrd="0" presId="urn:microsoft.com/office/officeart/2018/2/layout/IconLabelList"/>
    <dgm:cxn modelId="{E7AE1F9A-ACA1-4216-A276-04C3A719B5EB}" type="presParOf" srcId="{E998FDAF-AC6C-4006-BDF6-5D3535982211}" destId="{BA9331F4-6725-4E04-BCE2-4D554910A822}" srcOrd="1" destOrd="0" presId="urn:microsoft.com/office/officeart/2018/2/layout/IconLabelList"/>
    <dgm:cxn modelId="{002659A4-FB04-4827-B7BE-BAA340600BA1}" type="presParOf" srcId="{E998FDAF-AC6C-4006-BDF6-5D3535982211}" destId="{C9B7AC2F-31AB-4068-926C-92BFD2B7D9F9}" srcOrd="2" destOrd="0" presId="urn:microsoft.com/office/officeart/2018/2/layout/IconLabelList"/>
    <dgm:cxn modelId="{5C5CE863-E92A-489D-9F9B-54CB2C04C4E8}" type="presParOf" srcId="{8301FF8A-3D91-4230-BFD1-821813D85F20}" destId="{70125DAB-75CC-4E33-96F6-2EDE82242366}" srcOrd="7" destOrd="0" presId="urn:microsoft.com/office/officeart/2018/2/layout/IconLabelList"/>
    <dgm:cxn modelId="{AFBB55FD-CD3A-4F17-8469-8600A2297A65}" type="presParOf" srcId="{8301FF8A-3D91-4230-BFD1-821813D85F20}" destId="{B4CC9336-01D7-420B-A954-C724B15140CB}" srcOrd="8" destOrd="0" presId="urn:microsoft.com/office/officeart/2018/2/layout/IconLabelList"/>
    <dgm:cxn modelId="{A42E34CD-037B-4E47-BCAE-D3A10641D319}" type="presParOf" srcId="{B4CC9336-01D7-420B-A954-C724B15140CB}" destId="{C39F208F-CCD3-47F9-884C-BD77C828FD12}" srcOrd="0" destOrd="0" presId="urn:microsoft.com/office/officeart/2018/2/layout/IconLabelList"/>
    <dgm:cxn modelId="{93141C03-C2EB-4A8B-B0E8-F85C59ED0C99}" type="presParOf" srcId="{B4CC9336-01D7-420B-A954-C724B15140CB}" destId="{6ABF1717-2140-4E77-ACEF-C0BCB9D87D35}" srcOrd="1" destOrd="0" presId="urn:microsoft.com/office/officeart/2018/2/layout/IconLabelList"/>
    <dgm:cxn modelId="{B5B35038-BCB0-45EA-97A3-2CBF5DCA157E}" type="presParOf" srcId="{B4CC9336-01D7-420B-A954-C724B15140CB}" destId="{7EE640F7-435F-4A66-BB51-3D133BF94750}"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204CB6-2437-4CC5-932C-37E9901A698D}">
      <dsp:nvSpPr>
        <dsp:cNvPr id="0" name=""/>
        <dsp:cNvSpPr/>
      </dsp:nvSpPr>
      <dsp:spPr>
        <a:xfrm>
          <a:off x="627456" y="273274"/>
          <a:ext cx="1887187" cy="1887187"/>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C425BE0-F492-4D19-BE5D-E0AE371F53F5}">
      <dsp:nvSpPr>
        <dsp:cNvPr id="0" name=""/>
        <dsp:cNvSpPr/>
      </dsp:nvSpPr>
      <dsp:spPr>
        <a:xfrm>
          <a:off x="1029643" y="675462"/>
          <a:ext cx="1082812" cy="108281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6C2B3B0-F6C9-4236-B47D-889713278428}">
      <dsp:nvSpPr>
        <dsp:cNvPr id="0" name=""/>
        <dsp:cNvSpPr/>
      </dsp:nvSpPr>
      <dsp:spPr>
        <a:xfrm>
          <a:off x="24174" y="2748274"/>
          <a:ext cx="3093750" cy="12023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defRPr cap="all"/>
          </a:pPr>
          <a:r>
            <a:rPr lang="en-US" sz="1600" kern="1200" dirty="0"/>
            <a:t>List of </a:t>
          </a:r>
          <a:r>
            <a:rPr lang="en-US" sz="1600" kern="1200" dirty="0" err="1"/>
            <a:t>neighbourhoods</a:t>
          </a:r>
          <a:r>
            <a:rPr lang="en-US" sz="1600" kern="1200" dirty="0"/>
            <a:t> in London, which all serve as possible options for the hotel chain -  </a:t>
          </a:r>
          <a:r>
            <a:rPr lang="en-US" sz="1600" u="sng" kern="1200" dirty="0">
              <a:hlinkClick xmlns:r="http://schemas.openxmlformats.org/officeDocument/2006/relationships" r:id="rId3"/>
            </a:rPr>
            <a:t>https://en.wikipedia.org/wiki/List_of_places_in_London</a:t>
          </a:r>
          <a:r>
            <a:rPr lang="en-US" sz="1600" kern="1200" dirty="0"/>
            <a:t> </a:t>
          </a:r>
        </a:p>
      </dsp:txBody>
      <dsp:txXfrm>
        <a:off x="24174" y="2748274"/>
        <a:ext cx="3093750" cy="1202343"/>
      </dsp:txXfrm>
    </dsp:sp>
    <dsp:sp modelId="{C5B3661E-F5B0-476C-96C0-AFBBE6F71089}">
      <dsp:nvSpPr>
        <dsp:cNvPr id="0" name=""/>
        <dsp:cNvSpPr/>
      </dsp:nvSpPr>
      <dsp:spPr>
        <a:xfrm>
          <a:off x="4262612" y="273274"/>
          <a:ext cx="1887187" cy="1887187"/>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E149C47-8E0C-40D4-A1DC-BC7646B575F2}">
      <dsp:nvSpPr>
        <dsp:cNvPr id="0" name=""/>
        <dsp:cNvSpPr/>
      </dsp:nvSpPr>
      <dsp:spPr>
        <a:xfrm>
          <a:off x="4664799" y="675462"/>
          <a:ext cx="1082812" cy="1082812"/>
        </a:xfrm>
        <a:prstGeom prst="rect">
          <a:avLst/>
        </a:prstGeom>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F84D976-E69A-4BBC-8294-1C64A7F2ACE0}">
      <dsp:nvSpPr>
        <dsp:cNvPr id="0" name=""/>
        <dsp:cNvSpPr/>
      </dsp:nvSpPr>
      <dsp:spPr>
        <a:xfrm>
          <a:off x="3659331" y="2748274"/>
          <a:ext cx="3093750" cy="12023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defRPr cap="all"/>
          </a:pPr>
          <a:r>
            <a:rPr lang="en-US" sz="1600" kern="1200"/>
            <a:t>Latitude and Longitude coordinates of each of these neighbourhoods, which would help visualize them and their surroundings on a map.</a:t>
          </a:r>
        </a:p>
      </dsp:txBody>
      <dsp:txXfrm>
        <a:off x="3659331" y="2748274"/>
        <a:ext cx="3093750" cy="1202343"/>
      </dsp:txXfrm>
    </dsp:sp>
    <dsp:sp modelId="{ACDE6E9D-B241-4BE0-8AF2-EFB427BC1655}">
      <dsp:nvSpPr>
        <dsp:cNvPr id="0" name=""/>
        <dsp:cNvSpPr/>
      </dsp:nvSpPr>
      <dsp:spPr>
        <a:xfrm>
          <a:off x="7897768" y="273274"/>
          <a:ext cx="1887187" cy="1887187"/>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FE78684-8E70-47E1-9EDC-43D135B710F2}">
      <dsp:nvSpPr>
        <dsp:cNvPr id="0" name=""/>
        <dsp:cNvSpPr/>
      </dsp:nvSpPr>
      <dsp:spPr>
        <a:xfrm>
          <a:off x="8299956" y="675462"/>
          <a:ext cx="1082812" cy="1082812"/>
        </a:xfrm>
        <a:prstGeom prst="rect">
          <a:avLst/>
        </a:prstGeom>
        <a:blipFill>
          <a:blip xmlns:r="http://schemas.openxmlformats.org/officeDocument/2006/relationships"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BC248FA-86A0-45C6-A76E-FBA605920A66}">
      <dsp:nvSpPr>
        <dsp:cNvPr id="0" name=""/>
        <dsp:cNvSpPr/>
      </dsp:nvSpPr>
      <dsp:spPr>
        <a:xfrm>
          <a:off x="7294487" y="2748274"/>
          <a:ext cx="3093750" cy="12023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defRPr cap="all"/>
          </a:pPr>
          <a:r>
            <a:rPr lang="en-US" sz="1600" kern="1200"/>
            <a:t>Venue data in order to locate parks, other hotels and surrounding venues that would help in the analysis and clustering of neighbourhoods.</a:t>
          </a:r>
        </a:p>
      </dsp:txBody>
      <dsp:txXfrm>
        <a:off x="7294487" y="2748274"/>
        <a:ext cx="3093750" cy="120234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B27D868-FD68-4AA9-9A40-38D16F869F2F}">
      <dsp:nvSpPr>
        <dsp:cNvPr id="0" name=""/>
        <dsp:cNvSpPr/>
      </dsp:nvSpPr>
      <dsp:spPr>
        <a:xfrm>
          <a:off x="3116122" y="991045"/>
          <a:ext cx="684622" cy="91440"/>
        </a:xfrm>
        <a:custGeom>
          <a:avLst/>
          <a:gdLst/>
          <a:ahLst/>
          <a:cxnLst/>
          <a:rect l="0" t="0" r="0" b="0"/>
          <a:pathLst>
            <a:path>
              <a:moveTo>
                <a:pt x="0" y="45720"/>
              </a:moveTo>
              <a:lnTo>
                <a:pt x="684622" y="45720"/>
              </a:lnTo>
            </a:path>
          </a:pathLst>
        </a:custGeom>
        <a:noFill/>
        <a:ln w="9525" cap="flat" cmpd="sng" algn="ctr">
          <a:solidFill>
            <a:schemeClr val="accent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440552" y="1033189"/>
        <a:ext cx="35761" cy="7152"/>
      </dsp:txXfrm>
    </dsp:sp>
    <dsp:sp modelId="{E217F779-9D85-4606-9780-636636514E33}">
      <dsp:nvSpPr>
        <dsp:cNvPr id="0" name=""/>
        <dsp:cNvSpPr/>
      </dsp:nvSpPr>
      <dsp:spPr>
        <a:xfrm>
          <a:off x="8260" y="103867"/>
          <a:ext cx="3109661" cy="1865796"/>
        </a:xfrm>
        <a:prstGeom prst="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376" tIns="159945" rIns="152376" bIns="159945" numCol="1" spcCol="1270" anchor="ctr" anchorCtr="0">
          <a:noAutofit/>
        </a:bodyPr>
        <a:lstStyle/>
        <a:p>
          <a:pPr marL="0" lvl="0" indent="0" algn="ctr" defTabSz="666750">
            <a:lnSpc>
              <a:spcPct val="90000"/>
            </a:lnSpc>
            <a:spcBef>
              <a:spcPct val="0"/>
            </a:spcBef>
            <a:spcAft>
              <a:spcPct val="35000"/>
            </a:spcAft>
            <a:buNone/>
          </a:pPr>
          <a:r>
            <a:rPr lang="en-US" sz="1500" kern="1200" dirty="0"/>
            <a:t>I scraped data about the 32 </a:t>
          </a:r>
          <a:r>
            <a:rPr lang="en-US" sz="1500" kern="1200" dirty="0" err="1"/>
            <a:t>neighbourhoods</a:t>
          </a:r>
          <a:r>
            <a:rPr lang="en-US" sz="1500" kern="1200" dirty="0"/>
            <a:t> in London from the Wikipedia page with the help of Python requests and the </a:t>
          </a:r>
          <a:r>
            <a:rPr lang="en-US" sz="1500" kern="1200" dirty="0" err="1"/>
            <a:t>beautifulsoup</a:t>
          </a:r>
          <a:r>
            <a:rPr lang="en-US" sz="1500" kern="1200" dirty="0"/>
            <a:t> package. </a:t>
          </a:r>
        </a:p>
      </dsp:txBody>
      <dsp:txXfrm>
        <a:off x="8260" y="103867"/>
        <a:ext cx="3109661" cy="1865796"/>
      </dsp:txXfrm>
    </dsp:sp>
    <dsp:sp modelId="{320EBCEC-E437-4974-BF2C-E455356B448F}">
      <dsp:nvSpPr>
        <dsp:cNvPr id="0" name=""/>
        <dsp:cNvSpPr/>
      </dsp:nvSpPr>
      <dsp:spPr>
        <a:xfrm>
          <a:off x="6941005" y="991045"/>
          <a:ext cx="684622" cy="91440"/>
        </a:xfrm>
        <a:custGeom>
          <a:avLst/>
          <a:gdLst/>
          <a:ahLst/>
          <a:cxnLst/>
          <a:rect l="0" t="0" r="0" b="0"/>
          <a:pathLst>
            <a:path>
              <a:moveTo>
                <a:pt x="0" y="45720"/>
              </a:moveTo>
              <a:lnTo>
                <a:pt x="684622" y="45720"/>
              </a:lnTo>
            </a:path>
          </a:pathLst>
        </a:custGeom>
        <a:noFill/>
        <a:ln w="9525" cap="flat" cmpd="sng" algn="ctr">
          <a:solidFill>
            <a:schemeClr val="accent3">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7265436" y="1033189"/>
        <a:ext cx="35761" cy="7152"/>
      </dsp:txXfrm>
    </dsp:sp>
    <dsp:sp modelId="{6A514E30-C135-437A-9331-48149C44C299}">
      <dsp:nvSpPr>
        <dsp:cNvPr id="0" name=""/>
        <dsp:cNvSpPr/>
      </dsp:nvSpPr>
      <dsp:spPr>
        <a:xfrm>
          <a:off x="3833144" y="103867"/>
          <a:ext cx="3109661" cy="1865796"/>
        </a:xfrm>
        <a:prstGeom prst="rect">
          <a:avLst/>
        </a:prstGeom>
        <a:solidFill>
          <a:schemeClr val="accent3">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376" tIns="159945" rIns="152376" bIns="159945" numCol="1" spcCol="1270" anchor="ctr" anchorCtr="0">
          <a:noAutofit/>
        </a:bodyPr>
        <a:lstStyle/>
        <a:p>
          <a:pPr marL="0" lvl="0" indent="0" algn="ctr" defTabSz="666750">
            <a:lnSpc>
              <a:spcPct val="90000"/>
            </a:lnSpc>
            <a:spcBef>
              <a:spcPct val="0"/>
            </a:spcBef>
            <a:spcAft>
              <a:spcPct val="35000"/>
            </a:spcAft>
            <a:buNone/>
          </a:pPr>
          <a:r>
            <a:rPr lang="en-US" sz="1500" kern="1200"/>
            <a:t>I then used the Geocoder package to get the geographical coordinates for each of the neighbourhoods. </a:t>
          </a:r>
        </a:p>
      </dsp:txBody>
      <dsp:txXfrm>
        <a:off x="3833144" y="103867"/>
        <a:ext cx="3109661" cy="1865796"/>
      </dsp:txXfrm>
    </dsp:sp>
    <dsp:sp modelId="{C0DD1263-3DFC-427D-B40D-7953AEB5835C}">
      <dsp:nvSpPr>
        <dsp:cNvPr id="0" name=""/>
        <dsp:cNvSpPr/>
      </dsp:nvSpPr>
      <dsp:spPr>
        <a:xfrm>
          <a:off x="1563091" y="1967863"/>
          <a:ext cx="7649766" cy="684622"/>
        </a:xfrm>
        <a:custGeom>
          <a:avLst/>
          <a:gdLst/>
          <a:ahLst/>
          <a:cxnLst/>
          <a:rect l="0" t="0" r="0" b="0"/>
          <a:pathLst>
            <a:path>
              <a:moveTo>
                <a:pt x="7649766" y="0"/>
              </a:moveTo>
              <a:lnTo>
                <a:pt x="7649766" y="359411"/>
              </a:lnTo>
              <a:lnTo>
                <a:pt x="0" y="359411"/>
              </a:lnTo>
              <a:lnTo>
                <a:pt x="0" y="684622"/>
              </a:lnTo>
            </a:path>
          </a:pathLst>
        </a:custGeom>
        <a:noFill/>
        <a:ln w="9525" cap="flat" cmpd="sng" algn="ctr">
          <a:solidFill>
            <a:schemeClr val="accent4">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195896" y="2306598"/>
        <a:ext cx="384156" cy="7152"/>
      </dsp:txXfrm>
    </dsp:sp>
    <dsp:sp modelId="{678A51AD-3B63-4532-9B88-CA512F9B94DE}">
      <dsp:nvSpPr>
        <dsp:cNvPr id="0" name=""/>
        <dsp:cNvSpPr/>
      </dsp:nvSpPr>
      <dsp:spPr>
        <a:xfrm>
          <a:off x="7658027" y="103867"/>
          <a:ext cx="3109661" cy="1865796"/>
        </a:xfrm>
        <a:prstGeom prst="rect">
          <a:avLst/>
        </a:prstGeom>
        <a:solidFill>
          <a:schemeClr val="accent4">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376" tIns="159945" rIns="152376" bIns="159945" numCol="1" spcCol="1270" anchor="ctr" anchorCtr="0">
          <a:noAutofit/>
        </a:bodyPr>
        <a:lstStyle/>
        <a:p>
          <a:pPr marL="0" lvl="0" indent="0" algn="ctr" defTabSz="666750">
            <a:lnSpc>
              <a:spcPct val="90000"/>
            </a:lnSpc>
            <a:spcBef>
              <a:spcPct val="0"/>
            </a:spcBef>
            <a:spcAft>
              <a:spcPct val="35000"/>
            </a:spcAft>
            <a:buNone/>
          </a:pPr>
          <a:r>
            <a:rPr lang="en-US" sz="1500" kern="1200"/>
            <a:t>After that, I used the Foursquare API to get venue data for each of these neighbourhoods, i.e. surrounding landmarks, attractions and places to visit. Based on that data, I gained insights to the number of parks present in each neighbourhood. </a:t>
          </a:r>
        </a:p>
      </dsp:txBody>
      <dsp:txXfrm>
        <a:off x="7658027" y="103867"/>
        <a:ext cx="3109661" cy="1865796"/>
      </dsp:txXfrm>
    </dsp:sp>
    <dsp:sp modelId="{3D370387-376B-4491-AC45-C5B44B18E6AE}">
      <dsp:nvSpPr>
        <dsp:cNvPr id="0" name=""/>
        <dsp:cNvSpPr/>
      </dsp:nvSpPr>
      <dsp:spPr>
        <a:xfrm>
          <a:off x="3116122" y="3572064"/>
          <a:ext cx="684622" cy="91440"/>
        </a:xfrm>
        <a:custGeom>
          <a:avLst/>
          <a:gdLst/>
          <a:ahLst/>
          <a:cxnLst/>
          <a:rect l="0" t="0" r="0" b="0"/>
          <a:pathLst>
            <a:path>
              <a:moveTo>
                <a:pt x="0" y="45720"/>
              </a:moveTo>
              <a:lnTo>
                <a:pt x="684622" y="45720"/>
              </a:lnTo>
            </a:path>
          </a:pathLst>
        </a:custGeom>
        <a:noFill/>
        <a:ln w="9525" cap="flat" cmpd="sng" algn="ctr">
          <a:solidFill>
            <a:schemeClr val="accent5">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440552" y="3614208"/>
        <a:ext cx="35761" cy="7152"/>
      </dsp:txXfrm>
    </dsp:sp>
    <dsp:sp modelId="{DBB8A2CE-D983-4B83-90E0-F826E0AA286F}">
      <dsp:nvSpPr>
        <dsp:cNvPr id="0" name=""/>
        <dsp:cNvSpPr/>
      </dsp:nvSpPr>
      <dsp:spPr>
        <a:xfrm>
          <a:off x="8260" y="2684886"/>
          <a:ext cx="3109661" cy="1865796"/>
        </a:xfrm>
        <a:prstGeom prst="rect">
          <a:avLst/>
        </a:prstGeom>
        <a:solidFill>
          <a:schemeClr val="accent5">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376" tIns="159945" rIns="152376" bIns="159945" numCol="1" spcCol="1270" anchor="ctr" anchorCtr="0">
          <a:noAutofit/>
        </a:bodyPr>
        <a:lstStyle/>
        <a:p>
          <a:pPr marL="0" lvl="0" indent="0" algn="ctr" defTabSz="666750">
            <a:lnSpc>
              <a:spcPct val="90000"/>
            </a:lnSpc>
            <a:spcBef>
              <a:spcPct val="0"/>
            </a:spcBef>
            <a:spcAft>
              <a:spcPct val="35000"/>
            </a:spcAft>
            <a:buNone/>
          </a:pPr>
          <a:r>
            <a:rPr lang="en-US" sz="1500" kern="1200"/>
            <a:t>Using machine learning techniques like K-means clustering, I calculated and clustered neighbourhoods which have a high number of parks and open spaces and then visualized them using Folium, a map visualization library. </a:t>
          </a:r>
        </a:p>
      </dsp:txBody>
      <dsp:txXfrm>
        <a:off x="8260" y="2684886"/>
        <a:ext cx="3109661" cy="1865796"/>
      </dsp:txXfrm>
    </dsp:sp>
    <dsp:sp modelId="{7C5795FA-6B5B-4A1B-9AEB-FA4D3F962438}">
      <dsp:nvSpPr>
        <dsp:cNvPr id="0" name=""/>
        <dsp:cNvSpPr/>
      </dsp:nvSpPr>
      <dsp:spPr>
        <a:xfrm>
          <a:off x="6941005" y="3572064"/>
          <a:ext cx="684622" cy="91440"/>
        </a:xfrm>
        <a:custGeom>
          <a:avLst/>
          <a:gdLst/>
          <a:ahLst/>
          <a:cxnLst/>
          <a:rect l="0" t="0" r="0" b="0"/>
          <a:pathLst>
            <a:path>
              <a:moveTo>
                <a:pt x="0" y="45720"/>
              </a:moveTo>
              <a:lnTo>
                <a:pt x="684622" y="45720"/>
              </a:lnTo>
            </a:path>
          </a:pathLst>
        </a:custGeom>
        <a:noFill/>
        <a:ln w="9525" cap="flat" cmpd="sng" algn="ctr">
          <a:solidFill>
            <a:schemeClr val="accent6">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7265436" y="3614208"/>
        <a:ext cx="35761" cy="7152"/>
      </dsp:txXfrm>
    </dsp:sp>
    <dsp:sp modelId="{E6A05E1C-B461-4D99-AE5A-8C41E4C65FB8}">
      <dsp:nvSpPr>
        <dsp:cNvPr id="0" name=""/>
        <dsp:cNvSpPr/>
      </dsp:nvSpPr>
      <dsp:spPr>
        <a:xfrm>
          <a:off x="3833144" y="2684886"/>
          <a:ext cx="3109661" cy="1865796"/>
        </a:xfrm>
        <a:prstGeom prst="rect">
          <a:avLst/>
        </a:prstGeom>
        <a:solidFill>
          <a:schemeClr val="accent6">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376" tIns="159945" rIns="152376" bIns="159945" numCol="1" spcCol="1270" anchor="ctr" anchorCtr="0">
          <a:noAutofit/>
        </a:bodyPr>
        <a:lstStyle/>
        <a:p>
          <a:pPr marL="0" lvl="0" indent="0" algn="ctr" defTabSz="666750">
            <a:lnSpc>
              <a:spcPct val="90000"/>
            </a:lnSpc>
            <a:spcBef>
              <a:spcPct val="0"/>
            </a:spcBef>
            <a:spcAft>
              <a:spcPct val="35000"/>
            </a:spcAft>
            <a:buNone/>
          </a:pPr>
          <a:r>
            <a:rPr lang="en-US" sz="1500" kern="1200"/>
            <a:t>I narrowed down to a cluster of 7 neighbourhoods with a high number of parks. I then checked for hotels in these neighbourhoods using the venue data and narrowed down the list to 4 neighbourhoods with low hotel competition. </a:t>
          </a:r>
        </a:p>
      </dsp:txBody>
      <dsp:txXfrm>
        <a:off x="3833144" y="2684886"/>
        <a:ext cx="3109661" cy="1865796"/>
      </dsp:txXfrm>
    </dsp:sp>
    <dsp:sp modelId="{AC518D76-D7D6-4560-8C60-266E67CB9F8A}">
      <dsp:nvSpPr>
        <dsp:cNvPr id="0" name=""/>
        <dsp:cNvSpPr/>
      </dsp:nvSpPr>
      <dsp:spPr>
        <a:xfrm>
          <a:off x="7658027" y="2684886"/>
          <a:ext cx="3109661" cy="1865796"/>
        </a:xfrm>
        <a:prstGeom prst="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376" tIns="159945" rIns="152376" bIns="159945" numCol="1" spcCol="1270" anchor="ctr" anchorCtr="0">
          <a:noAutofit/>
        </a:bodyPr>
        <a:lstStyle/>
        <a:p>
          <a:pPr marL="0" lvl="0" indent="0" algn="ctr" defTabSz="666750">
            <a:lnSpc>
              <a:spcPct val="90000"/>
            </a:lnSpc>
            <a:spcBef>
              <a:spcPct val="0"/>
            </a:spcBef>
            <a:spcAft>
              <a:spcPct val="35000"/>
            </a:spcAft>
            <a:buNone/>
          </a:pPr>
          <a:r>
            <a:rPr lang="en-US" sz="1500" kern="1200"/>
            <a:t>For each of the remaining neighbourhoods, I calculated the 10 most common venues and judged which of them fit the target demographic of the hotel chain better, thus concluding the optimum neighbourhood for opening a new hotel in London.</a:t>
          </a:r>
        </a:p>
      </dsp:txBody>
      <dsp:txXfrm>
        <a:off x="7658027" y="2684886"/>
        <a:ext cx="3109661" cy="186579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0F7502-7CAF-4DC8-8230-A3C36F7BAC73}">
      <dsp:nvSpPr>
        <dsp:cNvPr id="0" name=""/>
        <dsp:cNvSpPr/>
      </dsp:nvSpPr>
      <dsp:spPr>
        <a:xfrm>
          <a:off x="797424" y="339144"/>
          <a:ext cx="810000" cy="81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0FAC754-A05A-4702-B93D-6B03AEFDE602}">
      <dsp:nvSpPr>
        <dsp:cNvPr id="0" name=""/>
        <dsp:cNvSpPr/>
      </dsp:nvSpPr>
      <dsp:spPr>
        <a:xfrm>
          <a:off x="302424" y="1732389"/>
          <a:ext cx="1800000" cy="24941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US" sz="1600" kern="1200" dirty="0"/>
            <a:t>However, this data depends on the venues and data obtained from the Foursquare API. On a sandbox API, the number of calls is limited. </a:t>
          </a:r>
        </a:p>
      </dsp:txBody>
      <dsp:txXfrm>
        <a:off x="302424" y="1732389"/>
        <a:ext cx="1800000" cy="2494116"/>
      </dsp:txXfrm>
    </dsp:sp>
    <dsp:sp modelId="{A6C515C8-DEF1-441D-9484-CBACE5055257}">
      <dsp:nvSpPr>
        <dsp:cNvPr id="0" name=""/>
        <dsp:cNvSpPr/>
      </dsp:nvSpPr>
      <dsp:spPr>
        <a:xfrm>
          <a:off x="2912425" y="339144"/>
          <a:ext cx="810000" cy="81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41C4D84-1C85-47D2-8118-DB8CAC8079CA}">
      <dsp:nvSpPr>
        <dsp:cNvPr id="0" name=""/>
        <dsp:cNvSpPr/>
      </dsp:nvSpPr>
      <dsp:spPr>
        <a:xfrm>
          <a:off x="2417425" y="1732389"/>
          <a:ext cx="1800000" cy="24941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US" sz="1600" kern="1200" dirty="0"/>
            <a:t>Furthermore, additional data should have been obtained on other factors like safety and accessibility of the </a:t>
          </a:r>
          <a:r>
            <a:rPr lang="en-US" sz="1600" kern="1200" dirty="0" err="1"/>
            <a:t>neighbourhood</a:t>
          </a:r>
          <a:r>
            <a:rPr lang="en-US" sz="1600" kern="1200" dirty="0"/>
            <a:t>. </a:t>
          </a:r>
        </a:p>
      </dsp:txBody>
      <dsp:txXfrm>
        <a:off x="2417425" y="1732389"/>
        <a:ext cx="1800000" cy="2494116"/>
      </dsp:txXfrm>
    </dsp:sp>
    <dsp:sp modelId="{F89A9B71-97E1-4A7F-82E0-943384332814}">
      <dsp:nvSpPr>
        <dsp:cNvPr id="0" name=""/>
        <dsp:cNvSpPr/>
      </dsp:nvSpPr>
      <dsp:spPr>
        <a:xfrm>
          <a:off x="5027425" y="339144"/>
          <a:ext cx="810000" cy="81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EFCD3EE-23F9-4D55-ABAA-6AEAE96A0930}">
      <dsp:nvSpPr>
        <dsp:cNvPr id="0" name=""/>
        <dsp:cNvSpPr/>
      </dsp:nvSpPr>
      <dsp:spPr>
        <a:xfrm>
          <a:off x="4532425" y="1732389"/>
          <a:ext cx="1800000" cy="24941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US" sz="1600" kern="1200" dirty="0"/>
            <a:t>It also discards </a:t>
          </a:r>
          <a:r>
            <a:rPr lang="en-US" sz="1600" kern="1200" dirty="0" err="1"/>
            <a:t>neighbourhoods</a:t>
          </a:r>
          <a:r>
            <a:rPr lang="en-US" sz="1600" kern="1200" dirty="0"/>
            <a:t> with a lot of parks and already existing hotels. It may not be mandatory for the </a:t>
          </a:r>
          <a:r>
            <a:rPr lang="en-US" sz="1600" kern="1200" dirty="0" err="1"/>
            <a:t>neighbourhood</a:t>
          </a:r>
          <a:r>
            <a:rPr lang="en-US" sz="1600" kern="1200" dirty="0"/>
            <a:t> to have no nearby hotels at all for the new hotel to do well there. </a:t>
          </a:r>
        </a:p>
      </dsp:txBody>
      <dsp:txXfrm>
        <a:off x="4532425" y="1732389"/>
        <a:ext cx="1800000" cy="2494116"/>
      </dsp:txXfrm>
    </dsp:sp>
    <dsp:sp modelId="{9FB69CD1-DB80-4321-91D5-50D98887CFA5}">
      <dsp:nvSpPr>
        <dsp:cNvPr id="0" name=""/>
        <dsp:cNvSpPr/>
      </dsp:nvSpPr>
      <dsp:spPr>
        <a:xfrm>
          <a:off x="7142425" y="339144"/>
          <a:ext cx="810000" cy="810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9B7AC2F-31AB-4068-926C-92BFD2B7D9F9}">
      <dsp:nvSpPr>
        <dsp:cNvPr id="0" name=""/>
        <dsp:cNvSpPr/>
      </dsp:nvSpPr>
      <dsp:spPr>
        <a:xfrm>
          <a:off x="6647425" y="1732389"/>
          <a:ext cx="1800000" cy="24941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kern="1200" dirty="0"/>
            <a:t>It also assumes that the hotel chain would want to open a hotel near a park, and not near, say the River Thames or any other popular spot. I would recommend these abovementioned areas as future possibilities to explore.</a:t>
          </a:r>
        </a:p>
      </dsp:txBody>
      <dsp:txXfrm>
        <a:off x="6647425" y="1732389"/>
        <a:ext cx="1800000" cy="2494116"/>
      </dsp:txXfrm>
    </dsp:sp>
    <dsp:sp modelId="{C39F208F-CCD3-47F9-884C-BD77C828FD12}">
      <dsp:nvSpPr>
        <dsp:cNvPr id="0" name=""/>
        <dsp:cNvSpPr/>
      </dsp:nvSpPr>
      <dsp:spPr>
        <a:xfrm>
          <a:off x="9257424" y="339144"/>
          <a:ext cx="810000" cy="81000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EE640F7-435F-4A66-BB51-3D133BF94750}">
      <dsp:nvSpPr>
        <dsp:cNvPr id="0" name=""/>
        <dsp:cNvSpPr/>
      </dsp:nvSpPr>
      <dsp:spPr>
        <a:xfrm>
          <a:off x="8762425" y="1732389"/>
          <a:ext cx="1800000" cy="24941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kern="1200" dirty="0"/>
            <a:t>Also, if the hotel chain chooses to target a demographic like working adults and open a business hotel, the choice of </a:t>
          </a:r>
          <a:r>
            <a:rPr lang="en-US" sz="1500" kern="1200" dirty="0" err="1"/>
            <a:t>neighbourhood</a:t>
          </a:r>
          <a:r>
            <a:rPr lang="en-US" sz="1500" kern="1200" dirty="0"/>
            <a:t> would definitely be different and would be one located close to downtown London and its office buildings.</a:t>
          </a:r>
        </a:p>
      </dsp:txBody>
      <dsp:txXfrm>
        <a:off x="8762425" y="1732389"/>
        <a:ext cx="1800000" cy="2494116"/>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6AD6EE87-EBD5-4F12-A48A-63ACA297AC8F}" type="datetimeFigureOut">
              <a:rPr lang="en-US" dirty="0"/>
              <a:t>10/2/2019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CD73815-2707-4475-8F1A-B873CB631BB4}" type="datetimeFigureOut">
              <a:rPr lang="en-US" dirty="0"/>
              <a:t>10/2/2019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A4AFB99-0EAB-4182-AFF8-E214C82A68F6}" type="datetimeFigureOut">
              <a:rPr lang="en-US" dirty="0"/>
              <a:t>10/2/2019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6AD6EE87-EBD5-4F12-A48A-63ACA297AC8F}" type="datetimeFigureOut">
              <a:rPr lang="en-US" smtClean="0"/>
              <a:t>10/2/2019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
        <p:nvSpPr>
          <p:cNvPr id="13" name="Rectangle 12"/>
          <p:cNvSpPr/>
          <p:nvPr/>
        </p:nvSpPr>
        <p:spPr>
          <a:xfrm>
            <a:off x="0" y="-1"/>
            <a:ext cx="12192000" cy="4572001"/>
          </a:xfrm>
          <a:prstGeom prst="rect">
            <a:avLst/>
          </a:prstGeom>
          <a:blipFill dpi="0" rotWithShape="1">
            <a:blip r:embed="rId2">
              <a:duotone>
                <a:schemeClr val="accent1">
                  <a:shade val="45000"/>
                  <a:satMod val="135000"/>
                </a:schemeClr>
                <a:prstClr val="white"/>
              </a:duotone>
            </a:blip>
            <a:srcRect/>
            <a:tile tx="25400" ty="6350" sx="71000" sy="71000" flip="none" algn="tl"/>
          </a:blip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4" name="Straight Connector 13"/>
          <p:cNvCxnSpPr/>
          <p:nvPr/>
        </p:nvCxnSpPr>
        <p:spPr>
          <a:xfrm flipV="1">
            <a:off x="8386842"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3130585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5D3794B-289A-4A80-97D7-111025398D45}" type="datetimeFigureOut">
              <a:rPr lang="en-US" smtClean="0"/>
              <a:t>10/2/2019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45607563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A61015F-7CC6-4D0A-9D87-873EA4C304CC}" type="datetimeFigureOut">
              <a:rPr lang="en-US" smtClean="0"/>
              <a:t>10/2/2019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
        <p:nvSpPr>
          <p:cNvPr id="10" name="Rectangle 9"/>
          <p:cNvSpPr/>
          <p:nvPr/>
        </p:nvSpPr>
        <p:spPr>
          <a:xfrm>
            <a:off x="0" y="-1"/>
            <a:ext cx="12192000" cy="4572000"/>
          </a:xfrm>
          <a:prstGeom prst="rect">
            <a:avLst/>
          </a:prstGeom>
          <a:blipFill dpi="0" rotWithShape="1">
            <a:blip r:embed="rId2">
              <a:duotone>
                <a:schemeClr val="accent3">
                  <a:shade val="45000"/>
                  <a:satMod val="135000"/>
                </a:schemeClr>
                <a:prstClr val="white"/>
              </a:duotone>
            </a:blip>
            <a:srcRect/>
            <a:tile tx="25400" ty="6350" sx="71000" sy="71000" flip="none" algn="tl"/>
          </a:blip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2" name="Straight Connector 11"/>
          <p:cNvCxnSpPr/>
          <p:nvPr/>
        </p:nvCxnSpPr>
        <p:spPr>
          <a:xfrm flipV="1">
            <a:off x="8386842" y="5264106"/>
            <a:ext cx="0" cy="91440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9882133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3C6A301-0538-44EC-B09D-202E1042A48B}" type="datetimeFigureOut">
              <a:rPr lang="en-US" smtClean="0"/>
              <a:t>10/2/2019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418300608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789574A-8875-45EF-8EA2-3CAA0F7ABC4C}" type="datetimeFigureOut">
              <a:rPr lang="en-US" smtClean="0"/>
              <a:t>10/2/2019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07830266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7EF4D4C-5367-4C26-9E2B-D8088D7FCA81}" type="datetimeFigureOut">
              <a:rPr lang="en-US" smtClean="0"/>
              <a:t>10/2/2019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19164028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6E91E96-98B0-4413-9547-46F3504108EF}" type="datetimeFigureOut">
              <a:rPr lang="en-US" smtClean="0"/>
              <a:t>10/2/2019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23315714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5C68B11-C5A8-448C-8CE9-B1A273C79CFC}" type="datetimeFigureOut">
              <a:rPr lang="en-US" smtClean="0"/>
              <a:t>10/2/2019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8822518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5D3794B-289A-4A80-97D7-111025398D45}" type="datetimeFigureOut">
              <a:rPr lang="en-US" dirty="0"/>
              <a:t>10/2/2019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16CA0-919D-4A49-9C8A-62FDFB3A5183}" type="datetimeFigureOut">
              <a:rPr lang="en-US" smtClean="0"/>
              <a:t>10/2/2019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7E5644-1E61-4311-A31E-84CB9C7AA8A9}" type="slidenum">
              <a:rPr lang="en-US" smtClean="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805243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CD73815-2707-4475-8F1A-B873CB631BB4}" type="datetimeFigureOut">
              <a:rPr lang="en-US" smtClean="0"/>
              <a:t>10/2/2019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89787221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A4AFB99-0EAB-4182-AFF8-E214C82A68F6}" type="datetimeFigureOut">
              <a:rPr lang="en-US" smtClean="0"/>
              <a:t>10/2/2019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8834293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6AD6EE87-EBD5-4F12-A48A-63ACA297AC8F}" type="datetimeFigureOut">
              <a:rPr lang="en-US" smtClean="0"/>
              <a:t>10/2/2019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
        <p:nvSpPr>
          <p:cNvPr id="13" name="Rectangle 12"/>
          <p:cNvSpPr/>
          <p:nvPr/>
        </p:nvSpPr>
        <p:spPr>
          <a:xfrm>
            <a:off x="0" y="0"/>
            <a:ext cx="12192000" cy="4572001"/>
          </a:xfrm>
          <a:prstGeom prst="rect">
            <a:avLst/>
          </a:prstGeom>
          <a:blipFill dpi="0" rotWithShape="1">
            <a:blip r:embed="rId2">
              <a:duotone>
                <a:schemeClr val="accent2">
                  <a:shade val="45000"/>
                  <a:satMod val="135000"/>
                </a:schemeClr>
                <a:prstClr val="white"/>
              </a:duotone>
            </a:blip>
            <a:srcRect/>
            <a:tile tx="-393700" ty="-82550" sx="35000" sy="35000" flip="none" algn="tl"/>
          </a:blip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4" name="Straight Connector 13"/>
          <p:cNvCxnSpPr/>
          <p:nvPr/>
        </p:nvCxnSpPr>
        <p:spPr>
          <a:xfrm flipV="1">
            <a:off x="8386842" y="5264106"/>
            <a:ext cx="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483507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5D3794B-289A-4A80-97D7-111025398D45}" type="datetimeFigureOut">
              <a:rPr lang="en-US" smtClean="0"/>
              <a:t>10/2/2019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23942495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A61015F-7CC6-4D0A-9D87-873EA4C304CC}" type="datetimeFigureOut">
              <a:rPr lang="en-US" smtClean="0"/>
              <a:t>10/2/2019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0" y="0"/>
            <a:ext cx="12192000" cy="4572000"/>
          </a:xfrm>
          <a:prstGeom prst="rect">
            <a:avLst/>
          </a:prstGeom>
          <a:blipFill dpi="0" rotWithShape="1">
            <a:blip r:embed="rId2">
              <a:duotone>
                <a:schemeClr val="accent1">
                  <a:shade val="45000"/>
                  <a:satMod val="135000"/>
                </a:schemeClr>
                <a:prstClr val="white"/>
              </a:duotone>
            </a:blip>
            <a:srcRect/>
            <a:tile tx="-393700" ty="-82550" sx="35000" sy="35000" flip="none" algn="tl"/>
          </a:blip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80074879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3C6A301-0538-44EC-B09D-202E1042A48B}" type="datetimeFigureOut">
              <a:rPr lang="en-US" smtClean="0"/>
              <a:t>10/2/2019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52413253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789574A-8875-45EF-8EA2-3CAA0F7ABC4C}" type="datetimeFigureOut">
              <a:rPr lang="en-US" smtClean="0"/>
              <a:t>10/2/2019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6403368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7EF4D4C-5367-4C26-9E2B-D8088D7FCA81}" type="datetimeFigureOut">
              <a:rPr lang="en-US" smtClean="0"/>
              <a:t>10/2/2019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423053774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6E91E96-98B0-4413-9547-46F3504108EF}" type="datetimeFigureOut">
              <a:rPr lang="en-US" smtClean="0"/>
              <a:t>10/2/2019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48272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A61015F-7CC6-4D0A-9D87-873EA4C304CC}" type="datetimeFigureOut">
              <a:rPr lang="en-US" dirty="0"/>
              <a:t>10/2/2019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5C68B11-C5A8-448C-8CE9-B1A273C79CFC}" type="datetimeFigureOut">
              <a:rPr lang="en-US" smtClean="0"/>
              <a:t>10/2/2019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424423928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2">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16CA0-919D-4A49-9C8A-62FDFB3A5183}" type="datetimeFigureOut">
              <a:rPr lang="en-US" smtClean="0"/>
              <a:t>10/2/2019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7E5644-1E61-4311-A31E-84CB9C7AA8A9}" type="slidenum">
              <a:rPr lang="en-US" smtClean="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0849643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CD73815-2707-4475-8F1A-B873CB631BB4}" type="datetimeFigureOut">
              <a:rPr lang="en-US" smtClean="0"/>
              <a:t>10/2/2019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74839457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A4AFB99-0EAB-4182-AFF8-E214C82A68F6}" type="datetimeFigureOut">
              <a:rPr lang="en-US" smtClean="0"/>
              <a:t>10/2/2019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cxnSp>
        <p:nvCxnSpPr>
          <p:cNvPr id="8" name="Straight Connector 7"/>
          <p:cNvCxnSpPr/>
          <p:nvPr/>
        </p:nvCxnSpPr>
        <p:spPr>
          <a:xfrm rot="5400000" flipV="1">
            <a:off x="10058400" y="59263"/>
            <a:ext cx="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024464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3C6A301-0538-44EC-B09D-202E1042A48B}" type="datetimeFigureOut">
              <a:rPr lang="en-US" dirty="0"/>
              <a:t>10/2/2019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789574A-8875-45EF-8EA2-3CAA0F7ABC4C}" type="datetimeFigureOut">
              <a:rPr lang="en-US" dirty="0"/>
              <a:t>10/2/2019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7EF4D4C-5367-4C26-9E2B-D8088D7FCA81}" type="datetimeFigureOut">
              <a:rPr lang="en-US" dirty="0"/>
              <a:t>10/2/2019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6E91E96-98B0-4413-9547-46F3504108EF}" type="datetimeFigureOut">
              <a:rPr lang="en-US" dirty="0"/>
              <a:t>10/2/2019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5C68B11-C5A8-448C-8CE9-B1A273C79CFC}" type="datetimeFigureOut">
              <a:rPr lang="en-US" dirty="0"/>
              <a:t>10/2/2019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16CA0-919D-4A49-9C8A-62FDFB3A5183}" type="datetimeFigureOut">
              <a:rPr lang="en-US" dirty="0"/>
              <a:t>10/2/2019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7E5644-1E61-4311-A31E-84CB9C7AA8A9}" type="slidenum">
              <a:rPr lang="en-US" dirty="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90298CD5-6C1E-4009-B41F-6DF62E31D3BE}" type="datetimeFigureOut">
              <a:rPr lang="en-US" dirty="0"/>
              <a:pPr/>
              <a:t>10/2/2019</a:t>
            </a:fld>
            <a:endParaRPr lang="en-US" dirty="0"/>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dirty="0"/>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4FAB73BC-B049-4115-A692-8D63A059BFB8}" type="slidenum">
              <a:rPr lang="en-US" dirty="0"/>
              <a:pPr/>
              <a:t>‹#›</a:t>
            </a:fld>
            <a:endParaRPr lang="en-US" dirty="0"/>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8" r:id="rId10"/>
    <p:sldLayoutId id="2147483659" r:id="rId11"/>
  </p:sldLayoutIdLst>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90298CD5-6C1E-4009-B41F-6DF62E31D3BE}" type="datetimeFigureOut">
              <a:rPr lang="en-US" smtClean="0"/>
              <a:pPr/>
              <a:t>10/2/2019</a:t>
            </a:fld>
            <a:endParaRPr lang="en-US" dirty="0"/>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dirty="0"/>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4FAB73BC-B049-4115-A692-8D63A059BFB8}" type="slidenum">
              <a:rPr lang="en-US" smtClean="0"/>
              <a:pPr/>
              <a:t>‹#›</a:t>
            </a:fld>
            <a:endParaRPr lang="en-US" dirty="0"/>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0812377"/>
      </p:ext>
    </p:extLst>
  </p:cSld>
  <p:clrMap bg1="dk1" tx1="lt1" bg2="dk2" tx2="lt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90298CD5-6C1E-4009-B41F-6DF62E31D3BE}" type="datetimeFigureOut">
              <a:rPr lang="en-US" smtClean="0"/>
              <a:pPr/>
              <a:t>10/2/2019</a:t>
            </a:fld>
            <a:endParaRPr lang="en-US" dirty="0"/>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dirty="0"/>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4FAB73BC-B049-4115-A692-8D63A059BFB8}" type="slidenum">
              <a:rPr lang="en-US" smtClean="0"/>
              <a:pPr/>
              <a:t>‹#›</a:t>
            </a:fld>
            <a:endParaRPr lang="en-US" dirty="0"/>
          </a:p>
        </p:txBody>
      </p:sp>
      <p:cxnSp>
        <p:nvCxnSpPr>
          <p:cNvPr id="8" name="Straight Connector 7"/>
          <p:cNvCxnSpPr/>
          <p:nvPr/>
        </p:nvCxnSpPr>
        <p:spPr>
          <a:xfrm flipV="1">
            <a:off x="762000" y="826324"/>
            <a:ext cx="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6195210"/>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Lst>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2"/>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2"/>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4.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tint val="95000"/>
            <a:shade val="85000"/>
            <a:satMod val="125000"/>
          </a:schemeClr>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2AE8E50-35D4-4D5A-A4BB-168CBB027D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88726" cy="68589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16">
            <a:extLst>
              <a:ext uri="{FF2B5EF4-FFF2-40B4-BE49-F238E27FC236}">
                <a16:creationId xmlns:a16="http://schemas.microsoft.com/office/drawing/2014/main" id="{C37D1D6D-17D8-4296-B000-665D1892D0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0396" y="1276539"/>
            <a:ext cx="5570417" cy="4304276"/>
          </a:xfrm>
          <a:custGeom>
            <a:avLst/>
            <a:gdLst>
              <a:gd name="connsiteX0" fmla="*/ 4985599 w 5593163"/>
              <a:gd name="connsiteY0" fmla="*/ 636203 h 4305008"/>
              <a:gd name="connsiteX1" fmla="*/ 5528908 w 5593163"/>
              <a:gd name="connsiteY1" fmla="*/ 1181049 h 4305008"/>
              <a:gd name="connsiteX2" fmla="*/ 4985599 w 5593163"/>
              <a:gd name="connsiteY2" fmla="*/ 636203 h 4305008"/>
              <a:gd name="connsiteX3" fmla="*/ 4985599 w 5593163"/>
              <a:gd name="connsiteY3" fmla="*/ 2333028 h 4305008"/>
              <a:gd name="connsiteX4" fmla="*/ 5528908 w 5593163"/>
              <a:gd name="connsiteY4" fmla="*/ 2877874 h 4305008"/>
              <a:gd name="connsiteX5" fmla="*/ 4985599 w 5593163"/>
              <a:gd name="connsiteY5" fmla="*/ 2333028 h 4305008"/>
              <a:gd name="connsiteX6" fmla="*/ 4985597 w 5593163"/>
              <a:gd name="connsiteY6" fmla="*/ 2034258 h 4305008"/>
              <a:gd name="connsiteX7" fmla="*/ 5528906 w 5593163"/>
              <a:gd name="connsiteY7" fmla="*/ 1493690 h 4305008"/>
              <a:gd name="connsiteX8" fmla="*/ 4985597 w 5593163"/>
              <a:gd name="connsiteY8" fmla="*/ 2034258 h 4305008"/>
              <a:gd name="connsiteX9" fmla="*/ 4985597 w 5593163"/>
              <a:gd name="connsiteY9" fmla="*/ 3731083 h 4305008"/>
              <a:gd name="connsiteX10" fmla="*/ 5528906 w 5593163"/>
              <a:gd name="connsiteY10" fmla="*/ 3190516 h 4305008"/>
              <a:gd name="connsiteX11" fmla="*/ 4985597 w 5593163"/>
              <a:gd name="connsiteY11" fmla="*/ 3731083 h 4305008"/>
              <a:gd name="connsiteX12" fmla="*/ 4842232 w 5593163"/>
              <a:gd name="connsiteY12" fmla="*/ 503273 h 4305008"/>
              <a:gd name="connsiteX13" fmla="*/ 4842826 w 5593163"/>
              <a:gd name="connsiteY13" fmla="*/ 491833 h 4305008"/>
              <a:gd name="connsiteX14" fmla="*/ 4843324 w 5593163"/>
              <a:gd name="connsiteY14" fmla="*/ 491866 h 4305008"/>
              <a:gd name="connsiteX15" fmla="*/ 4843350 w 5593163"/>
              <a:gd name="connsiteY15" fmla="*/ 491372 h 4305008"/>
              <a:gd name="connsiteX16" fmla="*/ 4860437 w 5593163"/>
              <a:gd name="connsiteY16" fmla="*/ 492995 h 4305008"/>
              <a:gd name="connsiteX17" fmla="*/ 4955899 w 5593163"/>
              <a:gd name="connsiteY17" fmla="*/ 502060 h 4305008"/>
              <a:gd name="connsiteX18" fmla="*/ 4972112 w 5593163"/>
              <a:gd name="connsiteY18" fmla="*/ 503599 h 4305008"/>
              <a:gd name="connsiteX19" fmla="*/ 4972229 w 5593163"/>
              <a:gd name="connsiteY19" fmla="*/ 504747 h 4305008"/>
              <a:gd name="connsiteX20" fmla="*/ 5583809 w 5593163"/>
              <a:gd name="connsiteY20" fmla="*/ 948988 h 4305008"/>
              <a:gd name="connsiteX21" fmla="*/ 5593163 w 5593163"/>
              <a:gd name="connsiteY21" fmla="*/ 971822 h 4305008"/>
              <a:gd name="connsiteX22" fmla="*/ 5593163 w 5593163"/>
              <a:gd name="connsiteY22" fmla="*/ 1318474 h 4305008"/>
              <a:gd name="connsiteX23" fmla="*/ 5558612 w 5593163"/>
              <a:gd name="connsiteY23" fmla="*/ 1315193 h 4305008"/>
              <a:gd name="connsiteX24" fmla="*/ 5542395 w 5593163"/>
              <a:gd name="connsiteY24" fmla="*/ 1313653 h 4305008"/>
              <a:gd name="connsiteX25" fmla="*/ 5542279 w 5593163"/>
              <a:gd name="connsiteY25" fmla="*/ 1312505 h 4305008"/>
              <a:gd name="connsiteX26" fmla="*/ 4852114 w 5593163"/>
              <a:gd name="connsiteY26" fmla="*/ 619464 h 4305008"/>
              <a:gd name="connsiteX27" fmla="*/ 4851608 w 5593163"/>
              <a:gd name="connsiteY27" fmla="*/ 619401 h 4305008"/>
              <a:gd name="connsiteX28" fmla="*/ 4851070 w 5593163"/>
              <a:gd name="connsiteY28" fmla="*/ 612725 h 4305008"/>
              <a:gd name="connsiteX29" fmla="*/ 4843603 w 5593163"/>
              <a:gd name="connsiteY29" fmla="*/ 520249 h 4305008"/>
              <a:gd name="connsiteX30" fmla="*/ 4842232 w 5593163"/>
              <a:gd name="connsiteY30" fmla="*/ 503273 h 4305008"/>
              <a:gd name="connsiteX31" fmla="*/ 4842232 w 5593163"/>
              <a:gd name="connsiteY31" fmla="*/ 2200098 h 4305008"/>
              <a:gd name="connsiteX32" fmla="*/ 4842826 w 5593163"/>
              <a:gd name="connsiteY32" fmla="*/ 2188658 h 4305008"/>
              <a:gd name="connsiteX33" fmla="*/ 4843324 w 5593163"/>
              <a:gd name="connsiteY33" fmla="*/ 2188691 h 4305008"/>
              <a:gd name="connsiteX34" fmla="*/ 4843350 w 5593163"/>
              <a:gd name="connsiteY34" fmla="*/ 2188197 h 4305008"/>
              <a:gd name="connsiteX35" fmla="*/ 4860437 w 5593163"/>
              <a:gd name="connsiteY35" fmla="*/ 2189820 h 4305008"/>
              <a:gd name="connsiteX36" fmla="*/ 4955899 w 5593163"/>
              <a:gd name="connsiteY36" fmla="*/ 2198885 h 4305008"/>
              <a:gd name="connsiteX37" fmla="*/ 4972112 w 5593163"/>
              <a:gd name="connsiteY37" fmla="*/ 2200424 h 4305008"/>
              <a:gd name="connsiteX38" fmla="*/ 4972229 w 5593163"/>
              <a:gd name="connsiteY38" fmla="*/ 2201572 h 4305008"/>
              <a:gd name="connsiteX39" fmla="*/ 5583809 w 5593163"/>
              <a:gd name="connsiteY39" fmla="*/ 2645813 h 4305008"/>
              <a:gd name="connsiteX40" fmla="*/ 5593163 w 5593163"/>
              <a:gd name="connsiteY40" fmla="*/ 2668647 h 4305008"/>
              <a:gd name="connsiteX41" fmla="*/ 5593163 w 5593163"/>
              <a:gd name="connsiteY41" fmla="*/ 3015299 h 4305008"/>
              <a:gd name="connsiteX42" fmla="*/ 5558612 w 5593163"/>
              <a:gd name="connsiteY42" fmla="*/ 3012018 h 4305008"/>
              <a:gd name="connsiteX43" fmla="*/ 5542395 w 5593163"/>
              <a:gd name="connsiteY43" fmla="*/ 3010478 h 4305008"/>
              <a:gd name="connsiteX44" fmla="*/ 5542279 w 5593163"/>
              <a:gd name="connsiteY44" fmla="*/ 3009330 h 4305008"/>
              <a:gd name="connsiteX45" fmla="*/ 4852114 w 5593163"/>
              <a:gd name="connsiteY45" fmla="*/ 2316289 h 4305008"/>
              <a:gd name="connsiteX46" fmla="*/ 4851608 w 5593163"/>
              <a:gd name="connsiteY46" fmla="*/ 2316226 h 4305008"/>
              <a:gd name="connsiteX47" fmla="*/ 4851070 w 5593163"/>
              <a:gd name="connsiteY47" fmla="*/ 2309550 h 4305008"/>
              <a:gd name="connsiteX48" fmla="*/ 4843603 w 5593163"/>
              <a:gd name="connsiteY48" fmla="*/ 2217074 h 4305008"/>
              <a:gd name="connsiteX49" fmla="*/ 4842232 w 5593163"/>
              <a:gd name="connsiteY49" fmla="*/ 2200098 h 4305008"/>
              <a:gd name="connsiteX50" fmla="*/ 4842232 w 5593163"/>
              <a:gd name="connsiteY50" fmla="*/ 3896923 h 4305008"/>
              <a:gd name="connsiteX51" fmla="*/ 4842826 w 5593163"/>
              <a:gd name="connsiteY51" fmla="*/ 3885483 h 4305008"/>
              <a:gd name="connsiteX52" fmla="*/ 4843324 w 5593163"/>
              <a:gd name="connsiteY52" fmla="*/ 3885516 h 4305008"/>
              <a:gd name="connsiteX53" fmla="*/ 4843350 w 5593163"/>
              <a:gd name="connsiteY53" fmla="*/ 3885022 h 4305008"/>
              <a:gd name="connsiteX54" fmla="*/ 4860437 w 5593163"/>
              <a:gd name="connsiteY54" fmla="*/ 3886645 h 4305008"/>
              <a:gd name="connsiteX55" fmla="*/ 4955899 w 5593163"/>
              <a:gd name="connsiteY55" fmla="*/ 3895710 h 4305008"/>
              <a:gd name="connsiteX56" fmla="*/ 4972112 w 5593163"/>
              <a:gd name="connsiteY56" fmla="*/ 3897249 h 4305008"/>
              <a:gd name="connsiteX57" fmla="*/ 4972229 w 5593163"/>
              <a:gd name="connsiteY57" fmla="*/ 3898397 h 4305008"/>
              <a:gd name="connsiteX58" fmla="*/ 5532481 w 5593163"/>
              <a:gd name="connsiteY58" fmla="*/ 4255797 h 4305008"/>
              <a:gd name="connsiteX59" fmla="*/ 5560926 w 5593163"/>
              <a:gd name="connsiteY59" fmla="*/ 4305008 h 4305008"/>
              <a:gd name="connsiteX60" fmla="*/ 5409877 w 5593163"/>
              <a:gd name="connsiteY60" fmla="*/ 4305008 h 4305008"/>
              <a:gd name="connsiteX61" fmla="*/ 5357754 w 5593163"/>
              <a:gd name="connsiteY61" fmla="*/ 4241205 h 4305008"/>
              <a:gd name="connsiteX62" fmla="*/ 4985599 w 5593163"/>
              <a:gd name="connsiteY62" fmla="*/ 4029853 h 4305008"/>
              <a:gd name="connsiteX63" fmla="*/ 5084780 w 5593163"/>
              <a:gd name="connsiteY63" fmla="*/ 4271827 h 4305008"/>
              <a:gd name="connsiteX64" fmla="*/ 5111462 w 5593163"/>
              <a:gd name="connsiteY64" fmla="*/ 4305008 h 4305008"/>
              <a:gd name="connsiteX65" fmla="*/ 4957353 w 5593163"/>
              <a:gd name="connsiteY65" fmla="*/ 4305008 h 4305008"/>
              <a:gd name="connsiteX66" fmla="*/ 4927231 w 5593163"/>
              <a:gd name="connsiteY66" fmla="*/ 4254710 h 4305008"/>
              <a:gd name="connsiteX67" fmla="*/ 4852114 w 5593163"/>
              <a:gd name="connsiteY67" fmla="*/ 4013114 h 4305008"/>
              <a:gd name="connsiteX68" fmla="*/ 4851608 w 5593163"/>
              <a:gd name="connsiteY68" fmla="*/ 4013051 h 4305008"/>
              <a:gd name="connsiteX69" fmla="*/ 4851070 w 5593163"/>
              <a:gd name="connsiteY69" fmla="*/ 4006375 h 4305008"/>
              <a:gd name="connsiteX70" fmla="*/ 4843603 w 5593163"/>
              <a:gd name="connsiteY70" fmla="*/ 3913899 h 4305008"/>
              <a:gd name="connsiteX71" fmla="*/ 4842232 w 5593163"/>
              <a:gd name="connsiteY71" fmla="*/ 3896923 h 4305008"/>
              <a:gd name="connsiteX72" fmla="*/ 4842230 w 5593163"/>
              <a:gd name="connsiteY72" fmla="*/ 469318 h 4305008"/>
              <a:gd name="connsiteX73" fmla="*/ 4843601 w 5593163"/>
              <a:gd name="connsiteY73" fmla="*/ 452471 h 4305008"/>
              <a:gd name="connsiteX74" fmla="*/ 4851065 w 5593163"/>
              <a:gd name="connsiteY74" fmla="*/ 360740 h 4305008"/>
              <a:gd name="connsiteX75" fmla="*/ 4851605 w 5593163"/>
              <a:gd name="connsiteY75" fmla="*/ 354103 h 4305008"/>
              <a:gd name="connsiteX76" fmla="*/ 4852110 w 5593163"/>
              <a:gd name="connsiteY76" fmla="*/ 354040 h 4305008"/>
              <a:gd name="connsiteX77" fmla="*/ 4936323 w 5593163"/>
              <a:gd name="connsiteY77" fmla="*/ 96778 h 4305008"/>
              <a:gd name="connsiteX78" fmla="*/ 4998957 w 5593163"/>
              <a:gd name="connsiteY78" fmla="*/ 0 h 4305008"/>
              <a:gd name="connsiteX79" fmla="*/ 5167333 w 5593163"/>
              <a:gd name="connsiteY79" fmla="*/ 0 h 4305008"/>
              <a:gd name="connsiteX80" fmla="*/ 5099105 w 5593163"/>
              <a:gd name="connsiteY80" fmla="*/ 76659 h 4305008"/>
              <a:gd name="connsiteX81" fmla="*/ 4985597 w 5593163"/>
              <a:gd name="connsiteY81" fmla="*/ 337433 h 4305008"/>
              <a:gd name="connsiteX82" fmla="*/ 5424571 w 5593163"/>
              <a:gd name="connsiteY82" fmla="*/ 44350 h 4305008"/>
              <a:gd name="connsiteX83" fmla="*/ 5446799 w 5593163"/>
              <a:gd name="connsiteY83" fmla="*/ 0 h 4305008"/>
              <a:gd name="connsiteX84" fmla="*/ 5593163 w 5593163"/>
              <a:gd name="connsiteY84" fmla="*/ 0 h 4305008"/>
              <a:gd name="connsiteX85" fmla="*/ 5593163 w 5593163"/>
              <a:gd name="connsiteY85" fmla="*/ 4197 h 4305008"/>
              <a:gd name="connsiteX86" fmla="*/ 5543598 w 5593163"/>
              <a:gd name="connsiteY86" fmla="*/ 95636 h 4305008"/>
              <a:gd name="connsiteX87" fmla="*/ 4972226 w 5593163"/>
              <a:gd name="connsiteY87" fmla="*/ 467856 h 4305008"/>
              <a:gd name="connsiteX88" fmla="*/ 4972110 w 5593163"/>
              <a:gd name="connsiteY88" fmla="*/ 468995 h 4305008"/>
              <a:gd name="connsiteX89" fmla="*/ 4955893 w 5593163"/>
              <a:gd name="connsiteY89" fmla="*/ 470523 h 4305008"/>
              <a:gd name="connsiteX90" fmla="*/ 4860466 w 5593163"/>
              <a:gd name="connsiteY90" fmla="*/ 479514 h 4305008"/>
              <a:gd name="connsiteX91" fmla="*/ 4843348 w 5593163"/>
              <a:gd name="connsiteY91" fmla="*/ 481127 h 4305008"/>
              <a:gd name="connsiteX92" fmla="*/ 4843322 w 5593163"/>
              <a:gd name="connsiteY92" fmla="*/ 480636 h 4305008"/>
              <a:gd name="connsiteX93" fmla="*/ 4842823 w 5593163"/>
              <a:gd name="connsiteY93" fmla="*/ 480669 h 4305008"/>
              <a:gd name="connsiteX94" fmla="*/ 4842230 w 5593163"/>
              <a:gd name="connsiteY94" fmla="*/ 469318 h 4305008"/>
              <a:gd name="connsiteX95" fmla="*/ 4842230 w 5593163"/>
              <a:gd name="connsiteY95" fmla="*/ 2166144 h 4305008"/>
              <a:gd name="connsiteX96" fmla="*/ 4843601 w 5593163"/>
              <a:gd name="connsiteY96" fmla="*/ 2149296 h 4305008"/>
              <a:gd name="connsiteX97" fmla="*/ 4851065 w 5593163"/>
              <a:gd name="connsiteY97" fmla="*/ 2057565 h 4305008"/>
              <a:gd name="connsiteX98" fmla="*/ 4851605 w 5593163"/>
              <a:gd name="connsiteY98" fmla="*/ 2050928 h 4305008"/>
              <a:gd name="connsiteX99" fmla="*/ 4852110 w 5593163"/>
              <a:gd name="connsiteY99" fmla="*/ 2050865 h 4305008"/>
              <a:gd name="connsiteX100" fmla="*/ 5542276 w 5593163"/>
              <a:gd name="connsiteY100" fmla="*/ 1363267 h 4305008"/>
              <a:gd name="connsiteX101" fmla="*/ 5542393 w 5593163"/>
              <a:gd name="connsiteY101" fmla="*/ 1362128 h 4305008"/>
              <a:gd name="connsiteX102" fmla="*/ 5558606 w 5593163"/>
              <a:gd name="connsiteY102" fmla="*/ 1360601 h 4305008"/>
              <a:gd name="connsiteX103" fmla="*/ 5593163 w 5593163"/>
              <a:gd name="connsiteY103" fmla="*/ 1357345 h 4305008"/>
              <a:gd name="connsiteX104" fmla="*/ 5593163 w 5593163"/>
              <a:gd name="connsiteY104" fmla="*/ 1701268 h 4305008"/>
              <a:gd name="connsiteX105" fmla="*/ 5583807 w 5593163"/>
              <a:gd name="connsiteY105" fmla="*/ 1723929 h 4305008"/>
              <a:gd name="connsiteX106" fmla="*/ 4972226 w 5593163"/>
              <a:gd name="connsiteY106" fmla="*/ 2164681 h 4305008"/>
              <a:gd name="connsiteX107" fmla="*/ 4972110 w 5593163"/>
              <a:gd name="connsiteY107" fmla="*/ 2165820 h 4305008"/>
              <a:gd name="connsiteX108" fmla="*/ 4955893 w 5593163"/>
              <a:gd name="connsiteY108" fmla="*/ 2167348 h 4305008"/>
              <a:gd name="connsiteX109" fmla="*/ 4860466 w 5593163"/>
              <a:gd name="connsiteY109" fmla="*/ 2176339 h 4305008"/>
              <a:gd name="connsiteX110" fmla="*/ 4843348 w 5593163"/>
              <a:gd name="connsiteY110" fmla="*/ 2177952 h 4305008"/>
              <a:gd name="connsiteX111" fmla="*/ 4843322 w 5593163"/>
              <a:gd name="connsiteY111" fmla="*/ 2177461 h 4305008"/>
              <a:gd name="connsiteX112" fmla="*/ 4842823 w 5593163"/>
              <a:gd name="connsiteY112" fmla="*/ 2177494 h 4305008"/>
              <a:gd name="connsiteX113" fmla="*/ 4842230 w 5593163"/>
              <a:gd name="connsiteY113" fmla="*/ 2166144 h 4305008"/>
              <a:gd name="connsiteX114" fmla="*/ 4842230 w 5593163"/>
              <a:gd name="connsiteY114" fmla="*/ 3862969 h 4305008"/>
              <a:gd name="connsiteX115" fmla="*/ 4843601 w 5593163"/>
              <a:gd name="connsiteY115" fmla="*/ 3846121 h 4305008"/>
              <a:gd name="connsiteX116" fmla="*/ 4851065 w 5593163"/>
              <a:gd name="connsiteY116" fmla="*/ 3754390 h 4305008"/>
              <a:gd name="connsiteX117" fmla="*/ 4851605 w 5593163"/>
              <a:gd name="connsiteY117" fmla="*/ 3747753 h 4305008"/>
              <a:gd name="connsiteX118" fmla="*/ 4852110 w 5593163"/>
              <a:gd name="connsiteY118" fmla="*/ 3747690 h 4305008"/>
              <a:gd name="connsiteX119" fmla="*/ 5542276 w 5593163"/>
              <a:gd name="connsiteY119" fmla="*/ 3060092 h 4305008"/>
              <a:gd name="connsiteX120" fmla="*/ 5542393 w 5593163"/>
              <a:gd name="connsiteY120" fmla="*/ 3058953 h 4305008"/>
              <a:gd name="connsiteX121" fmla="*/ 5558606 w 5593163"/>
              <a:gd name="connsiteY121" fmla="*/ 3057426 h 4305008"/>
              <a:gd name="connsiteX122" fmla="*/ 5593163 w 5593163"/>
              <a:gd name="connsiteY122" fmla="*/ 3054170 h 4305008"/>
              <a:gd name="connsiteX123" fmla="*/ 5593163 w 5593163"/>
              <a:gd name="connsiteY123" fmla="*/ 3398093 h 4305008"/>
              <a:gd name="connsiteX124" fmla="*/ 5583807 w 5593163"/>
              <a:gd name="connsiteY124" fmla="*/ 3420754 h 4305008"/>
              <a:gd name="connsiteX125" fmla="*/ 4972226 w 5593163"/>
              <a:gd name="connsiteY125" fmla="*/ 3861506 h 4305008"/>
              <a:gd name="connsiteX126" fmla="*/ 4972110 w 5593163"/>
              <a:gd name="connsiteY126" fmla="*/ 3862645 h 4305008"/>
              <a:gd name="connsiteX127" fmla="*/ 4955893 w 5593163"/>
              <a:gd name="connsiteY127" fmla="*/ 3864173 h 4305008"/>
              <a:gd name="connsiteX128" fmla="*/ 4860466 w 5593163"/>
              <a:gd name="connsiteY128" fmla="*/ 3873164 h 4305008"/>
              <a:gd name="connsiteX129" fmla="*/ 4843348 w 5593163"/>
              <a:gd name="connsiteY129" fmla="*/ 3874777 h 4305008"/>
              <a:gd name="connsiteX130" fmla="*/ 4843322 w 5593163"/>
              <a:gd name="connsiteY130" fmla="*/ 3874286 h 4305008"/>
              <a:gd name="connsiteX131" fmla="*/ 4842823 w 5593163"/>
              <a:gd name="connsiteY131" fmla="*/ 3874319 h 4305008"/>
              <a:gd name="connsiteX132" fmla="*/ 4842230 w 5593163"/>
              <a:gd name="connsiteY132" fmla="*/ 3862969 h 4305008"/>
              <a:gd name="connsiteX133" fmla="*/ 4135041 w 5593163"/>
              <a:gd name="connsiteY133" fmla="*/ 1181049 h 4305008"/>
              <a:gd name="connsiteX134" fmla="*/ 4678350 w 5593163"/>
              <a:gd name="connsiteY134" fmla="*/ 636203 h 4305008"/>
              <a:gd name="connsiteX135" fmla="*/ 4135041 w 5593163"/>
              <a:gd name="connsiteY135" fmla="*/ 1181049 h 4305008"/>
              <a:gd name="connsiteX136" fmla="*/ 4135041 w 5593163"/>
              <a:gd name="connsiteY136" fmla="*/ 1493690 h 4305008"/>
              <a:gd name="connsiteX137" fmla="*/ 4678350 w 5593163"/>
              <a:gd name="connsiteY137" fmla="*/ 2034258 h 4305008"/>
              <a:gd name="connsiteX138" fmla="*/ 4135041 w 5593163"/>
              <a:gd name="connsiteY138" fmla="*/ 1493690 h 4305008"/>
              <a:gd name="connsiteX139" fmla="*/ 4135041 w 5593163"/>
              <a:gd name="connsiteY139" fmla="*/ 2877874 h 4305008"/>
              <a:gd name="connsiteX140" fmla="*/ 4678350 w 5593163"/>
              <a:gd name="connsiteY140" fmla="*/ 2333028 h 4305008"/>
              <a:gd name="connsiteX141" fmla="*/ 4135041 w 5593163"/>
              <a:gd name="connsiteY141" fmla="*/ 2877874 h 4305008"/>
              <a:gd name="connsiteX142" fmla="*/ 4135041 w 5593163"/>
              <a:gd name="connsiteY142" fmla="*/ 3190516 h 4305008"/>
              <a:gd name="connsiteX143" fmla="*/ 4678350 w 5593163"/>
              <a:gd name="connsiteY143" fmla="*/ 3731083 h 4305008"/>
              <a:gd name="connsiteX144" fmla="*/ 4135041 w 5593163"/>
              <a:gd name="connsiteY144" fmla="*/ 3190516 h 4305008"/>
              <a:gd name="connsiteX145" fmla="*/ 4103022 w 5593163"/>
              <a:gd name="connsiteY145" fmla="*/ 4305008 h 4305008"/>
              <a:gd name="connsiteX146" fmla="*/ 4131467 w 5593163"/>
              <a:gd name="connsiteY146" fmla="*/ 4255797 h 4305008"/>
              <a:gd name="connsiteX147" fmla="*/ 4691720 w 5593163"/>
              <a:gd name="connsiteY147" fmla="*/ 3898397 h 4305008"/>
              <a:gd name="connsiteX148" fmla="*/ 4691837 w 5593163"/>
              <a:gd name="connsiteY148" fmla="*/ 3897249 h 4305008"/>
              <a:gd name="connsiteX149" fmla="*/ 4708050 w 5593163"/>
              <a:gd name="connsiteY149" fmla="*/ 3895710 h 4305008"/>
              <a:gd name="connsiteX150" fmla="*/ 4803512 w 5593163"/>
              <a:gd name="connsiteY150" fmla="*/ 3886645 h 4305008"/>
              <a:gd name="connsiteX151" fmla="*/ 4820599 w 5593163"/>
              <a:gd name="connsiteY151" fmla="*/ 3885022 h 4305008"/>
              <a:gd name="connsiteX152" fmla="*/ 4820625 w 5593163"/>
              <a:gd name="connsiteY152" fmla="*/ 3885516 h 4305008"/>
              <a:gd name="connsiteX153" fmla="*/ 4821123 w 5593163"/>
              <a:gd name="connsiteY153" fmla="*/ 3885483 h 4305008"/>
              <a:gd name="connsiteX154" fmla="*/ 4821717 w 5593163"/>
              <a:gd name="connsiteY154" fmla="*/ 3896923 h 4305008"/>
              <a:gd name="connsiteX155" fmla="*/ 4820346 w 5593163"/>
              <a:gd name="connsiteY155" fmla="*/ 3913899 h 4305008"/>
              <a:gd name="connsiteX156" fmla="*/ 4812879 w 5593163"/>
              <a:gd name="connsiteY156" fmla="*/ 4006375 h 4305008"/>
              <a:gd name="connsiteX157" fmla="*/ 4812341 w 5593163"/>
              <a:gd name="connsiteY157" fmla="*/ 4013051 h 4305008"/>
              <a:gd name="connsiteX158" fmla="*/ 4811835 w 5593163"/>
              <a:gd name="connsiteY158" fmla="*/ 4013114 h 4305008"/>
              <a:gd name="connsiteX159" fmla="*/ 4736718 w 5593163"/>
              <a:gd name="connsiteY159" fmla="*/ 4254710 h 4305008"/>
              <a:gd name="connsiteX160" fmla="*/ 4706597 w 5593163"/>
              <a:gd name="connsiteY160" fmla="*/ 4305008 h 4305008"/>
              <a:gd name="connsiteX161" fmla="*/ 4552487 w 5593163"/>
              <a:gd name="connsiteY161" fmla="*/ 4305008 h 4305008"/>
              <a:gd name="connsiteX162" fmla="*/ 4579169 w 5593163"/>
              <a:gd name="connsiteY162" fmla="*/ 4271827 h 4305008"/>
              <a:gd name="connsiteX163" fmla="*/ 4678350 w 5593163"/>
              <a:gd name="connsiteY163" fmla="*/ 4029853 h 4305008"/>
              <a:gd name="connsiteX164" fmla="*/ 4306196 w 5593163"/>
              <a:gd name="connsiteY164" fmla="*/ 4241205 h 4305008"/>
              <a:gd name="connsiteX165" fmla="*/ 4254073 w 5593163"/>
              <a:gd name="connsiteY165" fmla="*/ 4305008 h 4305008"/>
              <a:gd name="connsiteX166" fmla="*/ 4068511 w 5593163"/>
              <a:gd name="connsiteY166" fmla="*/ 0 h 4305008"/>
              <a:gd name="connsiteX167" fmla="*/ 4217148 w 5593163"/>
              <a:gd name="connsiteY167" fmla="*/ 0 h 4305008"/>
              <a:gd name="connsiteX168" fmla="*/ 4239376 w 5593163"/>
              <a:gd name="connsiteY168" fmla="*/ 44350 h 4305008"/>
              <a:gd name="connsiteX169" fmla="*/ 4678350 w 5593163"/>
              <a:gd name="connsiteY169" fmla="*/ 337433 h 4305008"/>
              <a:gd name="connsiteX170" fmla="*/ 4564842 w 5593163"/>
              <a:gd name="connsiteY170" fmla="*/ 76659 h 4305008"/>
              <a:gd name="connsiteX171" fmla="*/ 4496615 w 5593163"/>
              <a:gd name="connsiteY171" fmla="*/ 0 h 4305008"/>
              <a:gd name="connsiteX172" fmla="*/ 4664989 w 5593163"/>
              <a:gd name="connsiteY172" fmla="*/ 0 h 4305008"/>
              <a:gd name="connsiteX173" fmla="*/ 4727623 w 5593163"/>
              <a:gd name="connsiteY173" fmla="*/ 96778 h 4305008"/>
              <a:gd name="connsiteX174" fmla="*/ 4811836 w 5593163"/>
              <a:gd name="connsiteY174" fmla="*/ 354040 h 4305008"/>
              <a:gd name="connsiteX175" fmla="*/ 4812342 w 5593163"/>
              <a:gd name="connsiteY175" fmla="*/ 354103 h 4305008"/>
              <a:gd name="connsiteX176" fmla="*/ 4812882 w 5593163"/>
              <a:gd name="connsiteY176" fmla="*/ 360740 h 4305008"/>
              <a:gd name="connsiteX177" fmla="*/ 4820346 w 5593163"/>
              <a:gd name="connsiteY177" fmla="*/ 452471 h 4305008"/>
              <a:gd name="connsiteX178" fmla="*/ 4821717 w 5593163"/>
              <a:gd name="connsiteY178" fmla="*/ 469318 h 4305008"/>
              <a:gd name="connsiteX179" fmla="*/ 4821124 w 5593163"/>
              <a:gd name="connsiteY179" fmla="*/ 480669 h 4305008"/>
              <a:gd name="connsiteX180" fmla="*/ 4820625 w 5593163"/>
              <a:gd name="connsiteY180" fmla="*/ 480636 h 4305008"/>
              <a:gd name="connsiteX181" fmla="*/ 4820599 w 5593163"/>
              <a:gd name="connsiteY181" fmla="*/ 481127 h 4305008"/>
              <a:gd name="connsiteX182" fmla="*/ 4803481 w 5593163"/>
              <a:gd name="connsiteY182" fmla="*/ 479514 h 4305008"/>
              <a:gd name="connsiteX183" fmla="*/ 4708054 w 5593163"/>
              <a:gd name="connsiteY183" fmla="*/ 470523 h 4305008"/>
              <a:gd name="connsiteX184" fmla="*/ 4691837 w 5593163"/>
              <a:gd name="connsiteY184" fmla="*/ 468995 h 4305008"/>
              <a:gd name="connsiteX185" fmla="*/ 4691721 w 5593163"/>
              <a:gd name="connsiteY185" fmla="*/ 467856 h 4305008"/>
              <a:gd name="connsiteX186" fmla="*/ 4120350 w 5593163"/>
              <a:gd name="connsiteY186" fmla="*/ 95636 h 4305008"/>
              <a:gd name="connsiteX187" fmla="*/ 3991674 w 5593163"/>
              <a:gd name="connsiteY187" fmla="*/ 1313979 h 4305008"/>
              <a:gd name="connsiteX188" fmla="*/ 3993045 w 5593163"/>
              <a:gd name="connsiteY188" fmla="*/ 1296998 h 4305008"/>
              <a:gd name="connsiteX189" fmla="*/ 4000509 w 5593163"/>
              <a:gd name="connsiteY189" fmla="*/ 1204541 h 4305008"/>
              <a:gd name="connsiteX190" fmla="*/ 4001049 w 5593163"/>
              <a:gd name="connsiteY190" fmla="*/ 1197851 h 4305008"/>
              <a:gd name="connsiteX191" fmla="*/ 4001555 w 5593163"/>
              <a:gd name="connsiteY191" fmla="*/ 1197788 h 4305008"/>
              <a:gd name="connsiteX192" fmla="*/ 4691720 w 5593163"/>
              <a:gd name="connsiteY192" fmla="*/ 504747 h 4305008"/>
              <a:gd name="connsiteX193" fmla="*/ 4691837 w 5593163"/>
              <a:gd name="connsiteY193" fmla="*/ 503599 h 4305008"/>
              <a:gd name="connsiteX194" fmla="*/ 4708050 w 5593163"/>
              <a:gd name="connsiteY194" fmla="*/ 502060 h 4305008"/>
              <a:gd name="connsiteX195" fmla="*/ 4803512 w 5593163"/>
              <a:gd name="connsiteY195" fmla="*/ 492995 h 4305008"/>
              <a:gd name="connsiteX196" fmla="*/ 4820599 w 5593163"/>
              <a:gd name="connsiteY196" fmla="*/ 491372 h 4305008"/>
              <a:gd name="connsiteX197" fmla="*/ 4820625 w 5593163"/>
              <a:gd name="connsiteY197" fmla="*/ 491866 h 4305008"/>
              <a:gd name="connsiteX198" fmla="*/ 4821123 w 5593163"/>
              <a:gd name="connsiteY198" fmla="*/ 491833 h 4305008"/>
              <a:gd name="connsiteX199" fmla="*/ 4821717 w 5593163"/>
              <a:gd name="connsiteY199" fmla="*/ 503273 h 4305008"/>
              <a:gd name="connsiteX200" fmla="*/ 4820346 w 5593163"/>
              <a:gd name="connsiteY200" fmla="*/ 520249 h 4305008"/>
              <a:gd name="connsiteX201" fmla="*/ 4812879 w 5593163"/>
              <a:gd name="connsiteY201" fmla="*/ 612725 h 4305008"/>
              <a:gd name="connsiteX202" fmla="*/ 4812341 w 5593163"/>
              <a:gd name="connsiteY202" fmla="*/ 619401 h 4305008"/>
              <a:gd name="connsiteX203" fmla="*/ 4811835 w 5593163"/>
              <a:gd name="connsiteY203" fmla="*/ 619464 h 4305008"/>
              <a:gd name="connsiteX204" fmla="*/ 4121670 w 5593163"/>
              <a:gd name="connsiteY204" fmla="*/ 1312505 h 4305008"/>
              <a:gd name="connsiteX205" fmla="*/ 4121554 w 5593163"/>
              <a:gd name="connsiteY205" fmla="*/ 1313653 h 4305008"/>
              <a:gd name="connsiteX206" fmla="*/ 4105337 w 5593163"/>
              <a:gd name="connsiteY206" fmla="*/ 1315193 h 4305008"/>
              <a:gd name="connsiteX207" fmla="*/ 4009911 w 5593163"/>
              <a:gd name="connsiteY207" fmla="*/ 1324255 h 4305008"/>
              <a:gd name="connsiteX208" fmla="*/ 3992792 w 5593163"/>
              <a:gd name="connsiteY208" fmla="*/ 1325881 h 4305008"/>
              <a:gd name="connsiteX209" fmla="*/ 3992766 w 5593163"/>
              <a:gd name="connsiteY209" fmla="*/ 1325386 h 4305008"/>
              <a:gd name="connsiteX210" fmla="*/ 3992267 w 5593163"/>
              <a:gd name="connsiteY210" fmla="*/ 1325419 h 4305008"/>
              <a:gd name="connsiteX211" fmla="*/ 3991674 w 5593163"/>
              <a:gd name="connsiteY211" fmla="*/ 1313979 h 4305008"/>
              <a:gd name="connsiteX212" fmla="*/ 3991674 w 5593163"/>
              <a:gd name="connsiteY212" fmla="*/ 1361805 h 4305008"/>
              <a:gd name="connsiteX213" fmla="*/ 3992268 w 5593163"/>
              <a:gd name="connsiteY213" fmla="*/ 1350455 h 4305008"/>
              <a:gd name="connsiteX214" fmla="*/ 3992766 w 5593163"/>
              <a:gd name="connsiteY214" fmla="*/ 1350487 h 4305008"/>
              <a:gd name="connsiteX215" fmla="*/ 3992792 w 5593163"/>
              <a:gd name="connsiteY215" fmla="*/ 1349997 h 4305008"/>
              <a:gd name="connsiteX216" fmla="*/ 4009880 w 5593163"/>
              <a:gd name="connsiteY216" fmla="*/ 1351607 h 4305008"/>
              <a:gd name="connsiteX217" fmla="*/ 4105341 w 5593163"/>
              <a:gd name="connsiteY217" fmla="*/ 1360601 h 4305008"/>
              <a:gd name="connsiteX218" fmla="*/ 4121554 w 5593163"/>
              <a:gd name="connsiteY218" fmla="*/ 1362128 h 4305008"/>
              <a:gd name="connsiteX219" fmla="*/ 4121671 w 5593163"/>
              <a:gd name="connsiteY219" fmla="*/ 1363267 h 4305008"/>
              <a:gd name="connsiteX220" fmla="*/ 4811836 w 5593163"/>
              <a:gd name="connsiteY220" fmla="*/ 2050865 h 4305008"/>
              <a:gd name="connsiteX221" fmla="*/ 4812342 w 5593163"/>
              <a:gd name="connsiteY221" fmla="*/ 2050928 h 4305008"/>
              <a:gd name="connsiteX222" fmla="*/ 4812882 w 5593163"/>
              <a:gd name="connsiteY222" fmla="*/ 2057565 h 4305008"/>
              <a:gd name="connsiteX223" fmla="*/ 4820346 w 5593163"/>
              <a:gd name="connsiteY223" fmla="*/ 2149296 h 4305008"/>
              <a:gd name="connsiteX224" fmla="*/ 4821717 w 5593163"/>
              <a:gd name="connsiteY224" fmla="*/ 2166144 h 4305008"/>
              <a:gd name="connsiteX225" fmla="*/ 4821124 w 5593163"/>
              <a:gd name="connsiteY225" fmla="*/ 2177494 h 4305008"/>
              <a:gd name="connsiteX226" fmla="*/ 4820625 w 5593163"/>
              <a:gd name="connsiteY226" fmla="*/ 2177461 h 4305008"/>
              <a:gd name="connsiteX227" fmla="*/ 4820599 w 5593163"/>
              <a:gd name="connsiteY227" fmla="*/ 2177952 h 4305008"/>
              <a:gd name="connsiteX228" fmla="*/ 4803481 w 5593163"/>
              <a:gd name="connsiteY228" fmla="*/ 2176339 h 4305008"/>
              <a:gd name="connsiteX229" fmla="*/ 4708054 w 5593163"/>
              <a:gd name="connsiteY229" fmla="*/ 2167348 h 4305008"/>
              <a:gd name="connsiteX230" fmla="*/ 4691837 w 5593163"/>
              <a:gd name="connsiteY230" fmla="*/ 2165820 h 4305008"/>
              <a:gd name="connsiteX231" fmla="*/ 4691721 w 5593163"/>
              <a:gd name="connsiteY231" fmla="*/ 2164681 h 4305008"/>
              <a:gd name="connsiteX232" fmla="*/ 4001556 w 5593163"/>
              <a:gd name="connsiteY232" fmla="*/ 1477083 h 4305008"/>
              <a:gd name="connsiteX233" fmla="*/ 4001050 w 5593163"/>
              <a:gd name="connsiteY233" fmla="*/ 1477021 h 4305008"/>
              <a:gd name="connsiteX234" fmla="*/ 4000512 w 5593163"/>
              <a:gd name="connsiteY234" fmla="*/ 1470397 h 4305008"/>
              <a:gd name="connsiteX235" fmla="*/ 3993045 w 5593163"/>
              <a:gd name="connsiteY235" fmla="*/ 1378647 h 4305008"/>
              <a:gd name="connsiteX236" fmla="*/ 3991674 w 5593163"/>
              <a:gd name="connsiteY236" fmla="*/ 1361805 h 4305008"/>
              <a:gd name="connsiteX237" fmla="*/ 3991674 w 5593163"/>
              <a:gd name="connsiteY237" fmla="*/ 3010804 h 4305008"/>
              <a:gd name="connsiteX238" fmla="*/ 3993045 w 5593163"/>
              <a:gd name="connsiteY238" fmla="*/ 2993823 h 4305008"/>
              <a:gd name="connsiteX239" fmla="*/ 4000509 w 5593163"/>
              <a:gd name="connsiteY239" fmla="*/ 2901366 h 4305008"/>
              <a:gd name="connsiteX240" fmla="*/ 4001049 w 5593163"/>
              <a:gd name="connsiteY240" fmla="*/ 2894676 h 4305008"/>
              <a:gd name="connsiteX241" fmla="*/ 4001555 w 5593163"/>
              <a:gd name="connsiteY241" fmla="*/ 2894613 h 4305008"/>
              <a:gd name="connsiteX242" fmla="*/ 4691720 w 5593163"/>
              <a:gd name="connsiteY242" fmla="*/ 2201572 h 4305008"/>
              <a:gd name="connsiteX243" fmla="*/ 4691837 w 5593163"/>
              <a:gd name="connsiteY243" fmla="*/ 2200424 h 4305008"/>
              <a:gd name="connsiteX244" fmla="*/ 4708050 w 5593163"/>
              <a:gd name="connsiteY244" fmla="*/ 2198885 h 4305008"/>
              <a:gd name="connsiteX245" fmla="*/ 4803512 w 5593163"/>
              <a:gd name="connsiteY245" fmla="*/ 2189820 h 4305008"/>
              <a:gd name="connsiteX246" fmla="*/ 4820599 w 5593163"/>
              <a:gd name="connsiteY246" fmla="*/ 2188197 h 4305008"/>
              <a:gd name="connsiteX247" fmla="*/ 4820625 w 5593163"/>
              <a:gd name="connsiteY247" fmla="*/ 2188691 h 4305008"/>
              <a:gd name="connsiteX248" fmla="*/ 4821123 w 5593163"/>
              <a:gd name="connsiteY248" fmla="*/ 2188658 h 4305008"/>
              <a:gd name="connsiteX249" fmla="*/ 4821717 w 5593163"/>
              <a:gd name="connsiteY249" fmla="*/ 2200098 h 4305008"/>
              <a:gd name="connsiteX250" fmla="*/ 4820346 w 5593163"/>
              <a:gd name="connsiteY250" fmla="*/ 2217074 h 4305008"/>
              <a:gd name="connsiteX251" fmla="*/ 4812879 w 5593163"/>
              <a:gd name="connsiteY251" fmla="*/ 2309550 h 4305008"/>
              <a:gd name="connsiteX252" fmla="*/ 4812341 w 5593163"/>
              <a:gd name="connsiteY252" fmla="*/ 2316226 h 4305008"/>
              <a:gd name="connsiteX253" fmla="*/ 4811835 w 5593163"/>
              <a:gd name="connsiteY253" fmla="*/ 2316289 h 4305008"/>
              <a:gd name="connsiteX254" fmla="*/ 4121670 w 5593163"/>
              <a:gd name="connsiteY254" fmla="*/ 3009330 h 4305008"/>
              <a:gd name="connsiteX255" fmla="*/ 4121554 w 5593163"/>
              <a:gd name="connsiteY255" fmla="*/ 3010478 h 4305008"/>
              <a:gd name="connsiteX256" fmla="*/ 4105337 w 5593163"/>
              <a:gd name="connsiteY256" fmla="*/ 3012018 h 4305008"/>
              <a:gd name="connsiteX257" fmla="*/ 4009911 w 5593163"/>
              <a:gd name="connsiteY257" fmla="*/ 3021080 h 4305008"/>
              <a:gd name="connsiteX258" fmla="*/ 3992792 w 5593163"/>
              <a:gd name="connsiteY258" fmla="*/ 3022706 h 4305008"/>
              <a:gd name="connsiteX259" fmla="*/ 3992766 w 5593163"/>
              <a:gd name="connsiteY259" fmla="*/ 3022211 h 4305008"/>
              <a:gd name="connsiteX260" fmla="*/ 3992267 w 5593163"/>
              <a:gd name="connsiteY260" fmla="*/ 3022244 h 4305008"/>
              <a:gd name="connsiteX261" fmla="*/ 3991674 w 5593163"/>
              <a:gd name="connsiteY261" fmla="*/ 3010804 h 4305008"/>
              <a:gd name="connsiteX262" fmla="*/ 3991674 w 5593163"/>
              <a:gd name="connsiteY262" fmla="*/ 3058630 h 4305008"/>
              <a:gd name="connsiteX263" fmla="*/ 3992268 w 5593163"/>
              <a:gd name="connsiteY263" fmla="*/ 3047280 h 4305008"/>
              <a:gd name="connsiteX264" fmla="*/ 3992766 w 5593163"/>
              <a:gd name="connsiteY264" fmla="*/ 3047312 h 4305008"/>
              <a:gd name="connsiteX265" fmla="*/ 3992792 w 5593163"/>
              <a:gd name="connsiteY265" fmla="*/ 3046822 h 4305008"/>
              <a:gd name="connsiteX266" fmla="*/ 4009880 w 5593163"/>
              <a:gd name="connsiteY266" fmla="*/ 3048432 h 4305008"/>
              <a:gd name="connsiteX267" fmla="*/ 4105341 w 5593163"/>
              <a:gd name="connsiteY267" fmla="*/ 3057426 h 4305008"/>
              <a:gd name="connsiteX268" fmla="*/ 4121554 w 5593163"/>
              <a:gd name="connsiteY268" fmla="*/ 3058953 h 4305008"/>
              <a:gd name="connsiteX269" fmla="*/ 4121671 w 5593163"/>
              <a:gd name="connsiteY269" fmla="*/ 3060092 h 4305008"/>
              <a:gd name="connsiteX270" fmla="*/ 4811836 w 5593163"/>
              <a:gd name="connsiteY270" fmla="*/ 3747690 h 4305008"/>
              <a:gd name="connsiteX271" fmla="*/ 4812342 w 5593163"/>
              <a:gd name="connsiteY271" fmla="*/ 3747753 h 4305008"/>
              <a:gd name="connsiteX272" fmla="*/ 4812882 w 5593163"/>
              <a:gd name="connsiteY272" fmla="*/ 3754390 h 4305008"/>
              <a:gd name="connsiteX273" fmla="*/ 4820346 w 5593163"/>
              <a:gd name="connsiteY273" fmla="*/ 3846121 h 4305008"/>
              <a:gd name="connsiteX274" fmla="*/ 4821717 w 5593163"/>
              <a:gd name="connsiteY274" fmla="*/ 3862969 h 4305008"/>
              <a:gd name="connsiteX275" fmla="*/ 4821124 w 5593163"/>
              <a:gd name="connsiteY275" fmla="*/ 3874319 h 4305008"/>
              <a:gd name="connsiteX276" fmla="*/ 4820625 w 5593163"/>
              <a:gd name="connsiteY276" fmla="*/ 3874286 h 4305008"/>
              <a:gd name="connsiteX277" fmla="*/ 4820599 w 5593163"/>
              <a:gd name="connsiteY277" fmla="*/ 3874777 h 4305008"/>
              <a:gd name="connsiteX278" fmla="*/ 4803481 w 5593163"/>
              <a:gd name="connsiteY278" fmla="*/ 3873164 h 4305008"/>
              <a:gd name="connsiteX279" fmla="*/ 4708054 w 5593163"/>
              <a:gd name="connsiteY279" fmla="*/ 3864173 h 4305008"/>
              <a:gd name="connsiteX280" fmla="*/ 4691837 w 5593163"/>
              <a:gd name="connsiteY280" fmla="*/ 3862645 h 4305008"/>
              <a:gd name="connsiteX281" fmla="*/ 4691721 w 5593163"/>
              <a:gd name="connsiteY281" fmla="*/ 3861506 h 4305008"/>
              <a:gd name="connsiteX282" fmla="*/ 4001556 w 5593163"/>
              <a:gd name="connsiteY282" fmla="*/ 3173908 h 4305008"/>
              <a:gd name="connsiteX283" fmla="*/ 4001050 w 5593163"/>
              <a:gd name="connsiteY283" fmla="*/ 3173846 h 4305008"/>
              <a:gd name="connsiteX284" fmla="*/ 4000512 w 5593163"/>
              <a:gd name="connsiteY284" fmla="*/ 3167222 h 4305008"/>
              <a:gd name="connsiteX285" fmla="*/ 3993045 w 5593163"/>
              <a:gd name="connsiteY285" fmla="*/ 3075472 h 4305008"/>
              <a:gd name="connsiteX286" fmla="*/ 3991674 w 5593163"/>
              <a:gd name="connsiteY286" fmla="*/ 3058630 h 4305008"/>
              <a:gd name="connsiteX287" fmla="*/ 3293448 w 5593163"/>
              <a:gd name="connsiteY287" fmla="*/ 636203 h 4305008"/>
              <a:gd name="connsiteX288" fmla="*/ 3836757 w 5593163"/>
              <a:gd name="connsiteY288" fmla="*/ 1181049 h 4305008"/>
              <a:gd name="connsiteX289" fmla="*/ 3293448 w 5593163"/>
              <a:gd name="connsiteY289" fmla="*/ 636203 h 4305008"/>
              <a:gd name="connsiteX290" fmla="*/ 3293448 w 5593163"/>
              <a:gd name="connsiteY290" fmla="*/ 2333028 h 4305008"/>
              <a:gd name="connsiteX291" fmla="*/ 3836757 w 5593163"/>
              <a:gd name="connsiteY291" fmla="*/ 2877874 h 4305008"/>
              <a:gd name="connsiteX292" fmla="*/ 3293448 w 5593163"/>
              <a:gd name="connsiteY292" fmla="*/ 2333028 h 4305008"/>
              <a:gd name="connsiteX293" fmla="*/ 3293446 w 5593163"/>
              <a:gd name="connsiteY293" fmla="*/ 2034258 h 4305008"/>
              <a:gd name="connsiteX294" fmla="*/ 3836755 w 5593163"/>
              <a:gd name="connsiteY294" fmla="*/ 1493690 h 4305008"/>
              <a:gd name="connsiteX295" fmla="*/ 3293446 w 5593163"/>
              <a:gd name="connsiteY295" fmla="*/ 2034258 h 4305008"/>
              <a:gd name="connsiteX296" fmla="*/ 3293446 w 5593163"/>
              <a:gd name="connsiteY296" fmla="*/ 3731083 h 4305008"/>
              <a:gd name="connsiteX297" fmla="*/ 3836755 w 5593163"/>
              <a:gd name="connsiteY297" fmla="*/ 3190516 h 4305008"/>
              <a:gd name="connsiteX298" fmla="*/ 3293446 w 5593163"/>
              <a:gd name="connsiteY298" fmla="*/ 3731083 h 4305008"/>
              <a:gd name="connsiteX299" fmla="*/ 3150081 w 5593163"/>
              <a:gd name="connsiteY299" fmla="*/ 503273 h 4305008"/>
              <a:gd name="connsiteX300" fmla="*/ 3150675 w 5593163"/>
              <a:gd name="connsiteY300" fmla="*/ 491833 h 4305008"/>
              <a:gd name="connsiteX301" fmla="*/ 3151173 w 5593163"/>
              <a:gd name="connsiteY301" fmla="*/ 491866 h 4305008"/>
              <a:gd name="connsiteX302" fmla="*/ 3151199 w 5593163"/>
              <a:gd name="connsiteY302" fmla="*/ 491372 h 4305008"/>
              <a:gd name="connsiteX303" fmla="*/ 3168287 w 5593163"/>
              <a:gd name="connsiteY303" fmla="*/ 492995 h 4305008"/>
              <a:gd name="connsiteX304" fmla="*/ 3263748 w 5593163"/>
              <a:gd name="connsiteY304" fmla="*/ 502060 h 4305008"/>
              <a:gd name="connsiteX305" fmla="*/ 3279961 w 5593163"/>
              <a:gd name="connsiteY305" fmla="*/ 503599 h 4305008"/>
              <a:gd name="connsiteX306" fmla="*/ 3280078 w 5593163"/>
              <a:gd name="connsiteY306" fmla="*/ 504747 h 4305008"/>
              <a:gd name="connsiteX307" fmla="*/ 3970244 w 5593163"/>
              <a:gd name="connsiteY307" fmla="*/ 1197788 h 4305008"/>
              <a:gd name="connsiteX308" fmla="*/ 3970749 w 5593163"/>
              <a:gd name="connsiteY308" fmla="*/ 1197851 h 4305008"/>
              <a:gd name="connsiteX309" fmla="*/ 3971290 w 5593163"/>
              <a:gd name="connsiteY309" fmla="*/ 1204541 h 4305008"/>
              <a:gd name="connsiteX310" fmla="*/ 3978754 w 5593163"/>
              <a:gd name="connsiteY310" fmla="*/ 1296998 h 4305008"/>
              <a:gd name="connsiteX311" fmla="*/ 3980124 w 5593163"/>
              <a:gd name="connsiteY311" fmla="*/ 1313979 h 4305008"/>
              <a:gd name="connsiteX312" fmla="*/ 3979531 w 5593163"/>
              <a:gd name="connsiteY312" fmla="*/ 1325419 h 4305008"/>
              <a:gd name="connsiteX313" fmla="*/ 3979032 w 5593163"/>
              <a:gd name="connsiteY313" fmla="*/ 1325386 h 4305008"/>
              <a:gd name="connsiteX314" fmla="*/ 3979006 w 5593163"/>
              <a:gd name="connsiteY314" fmla="*/ 1325881 h 4305008"/>
              <a:gd name="connsiteX315" fmla="*/ 3961888 w 5593163"/>
              <a:gd name="connsiteY315" fmla="*/ 1324255 h 4305008"/>
              <a:gd name="connsiteX316" fmla="*/ 3866461 w 5593163"/>
              <a:gd name="connsiteY316" fmla="*/ 1315193 h 4305008"/>
              <a:gd name="connsiteX317" fmla="*/ 3850245 w 5593163"/>
              <a:gd name="connsiteY317" fmla="*/ 1313653 h 4305008"/>
              <a:gd name="connsiteX318" fmla="*/ 3850129 w 5593163"/>
              <a:gd name="connsiteY318" fmla="*/ 1312505 h 4305008"/>
              <a:gd name="connsiteX319" fmla="*/ 3159963 w 5593163"/>
              <a:gd name="connsiteY319" fmla="*/ 619464 h 4305008"/>
              <a:gd name="connsiteX320" fmla="*/ 3159457 w 5593163"/>
              <a:gd name="connsiteY320" fmla="*/ 619401 h 4305008"/>
              <a:gd name="connsiteX321" fmla="*/ 3158919 w 5593163"/>
              <a:gd name="connsiteY321" fmla="*/ 612725 h 4305008"/>
              <a:gd name="connsiteX322" fmla="*/ 3151452 w 5593163"/>
              <a:gd name="connsiteY322" fmla="*/ 520249 h 4305008"/>
              <a:gd name="connsiteX323" fmla="*/ 3150081 w 5593163"/>
              <a:gd name="connsiteY323" fmla="*/ 503273 h 4305008"/>
              <a:gd name="connsiteX324" fmla="*/ 3150081 w 5593163"/>
              <a:gd name="connsiteY324" fmla="*/ 2200098 h 4305008"/>
              <a:gd name="connsiteX325" fmla="*/ 3150675 w 5593163"/>
              <a:gd name="connsiteY325" fmla="*/ 2188658 h 4305008"/>
              <a:gd name="connsiteX326" fmla="*/ 3151173 w 5593163"/>
              <a:gd name="connsiteY326" fmla="*/ 2188691 h 4305008"/>
              <a:gd name="connsiteX327" fmla="*/ 3151199 w 5593163"/>
              <a:gd name="connsiteY327" fmla="*/ 2188197 h 4305008"/>
              <a:gd name="connsiteX328" fmla="*/ 3168287 w 5593163"/>
              <a:gd name="connsiteY328" fmla="*/ 2189820 h 4305008"/>
              <a:gd name="connsiteX329" fmla="*/ 3263748 w 5593163"/>
              <a:gd name="connsiteY329" fmla="*/ 2198885 h 4305008"/>
              <a:gd name="connsiteX330" fmla="*/ 3279961 w 5593163"/>
              <a:gd name="connsiteY330" fmla="*/ 2200424 h 4305008"/>
              <a:gd name="connsiteX331" fmla="*/ 3280078 w 5593163"/>
              <a:gd name="connsiteY331" fmla="*/ 2201572 h 4305008"/>
              <a:gd name="connsiteX332" fmla="*/ 3970244 w 5593163"/>
              <a:gd name="connsiteY332" fmla="*/ 2894613 h 4305008"/>
              <a:gd name="connsiteX333" fmla="*/ 3970749 w 5593163"/>
              <a:gd name="connsiteY333" fmla="*/ 2894676 h 4305008"/>
              <a:gd name="connsiteX334" fmla="*/ 3971290 w 5593163"/>
              <a:gd name="connsiteY334" fmla="*/ 2901366 h 4305008"/>
              <a:gd name="connsiteX335" fmla="*/ 3978754 w 5593163"/>
              <a:gd name="connsiteY335" fmla="*/ 2993823 h 4305008"/>
              <a:gd name="connsiteX336" fmla="*/ 3980124 w 5593163"/>
              <a:gd name="connsiteY336" fmla="*/ 3010804 h 4305008"/>
              <a:gd name="connsiteX337" fmla="*/ 3979531 w 5593163"/>
              <a:gd name="connsiteY337" fmla="*/ 3022244 h 4305008"/>
              <a:gd name="connsiteX338" fmla="*/ 3979032 w 5593163"/>
              <a:gd name="connsiteY338" fmla="*/ 3022211 h 4305008"/>
              <a:gd name="connsiteX339" fmla="*/ 3979006 w 5593163"/>
              <a:gd name="connsiteY339" fmla="*/ 3022706 h 4305008"/>
              <a:gd name="connsiteX340" fmla="*/ 3961888 w 5593163"/>
              <a:gd name="connsiteY340" fmla="*/ 3021080 h 4305008"/>
              <a:gd name="connsiteX341" fmla="*/ 3866461 w 5593163"/>
              <a:gd name="connsiteY341" fmla="*/ 3012018 h 4305008"/>
              <a:gd name="connsiteX342" fmla="*/ 3850245 w 5593163"/>
              <a:gd name="connsiteY342" fmla="*/ 3010478 h 4305008"/>
              <a:gd name="connsiteX343" fmla="*/ 3850129 w 5593163"/>
              <a:gd name="connsiteY343" fmla="*/ 3009330 h 4305008"/>
              <a:gd name="connsiteX344" fmla="*/ 3159963 w 5593163"/>
              <a:gd name="connsiteY344" fmla="*/ 2316289 h 4305008"/>
              <a:gd name="connsiteX345" fmla="*/ 3159457 w 5593163"/>
              <a:gd name="connsiteY345" fmla="*/ 2316226 h 4305008"/>
              <a:gd name="connsiteX346" fmla="*/ 3158919 w 5593163"/>
              <a:gd name="connsiteY346" fmla="*/ 2309550 h 4305008"/>
              <a:gd name="connsiteX347" fmla="*/ 3151452 w 5593163"/>
              <a:gd name="connsiteY347" fmla="*/ 2217074 h 4305008"/>
              <a:gd name="connsiteX348" fmla="*/ 3150081 w 5593163"/>
              <a:gd name="connsiteY348" fmla="*/ 2200098 h 4305008"/>
              <a:gd name="connsiteX349" fmla="*/ 3150081 w 5593163"/>
              <a:gd name="connsiteY349" fmla="*/ 3896923 h 4305008"/>
              <a:gd name="connsiteX350" fmla="*/ 3150675 w 5593163"/>
              <a:gd name="connsiteY350" fmla="*/ 3885483 h 4305008"/>
              <a:gd name="connsiteX351" fmla="*/ 3151173 w 5593163"/>
              <a:gd name="connsiteY351" fmla="*/ 3885516 h 4305008"/>
              <a:gd name="connsiteX352" fmla="*/ 3151199 w 5593163"/>
              <a:gd name="connsiteY352" fmla="*/ 3885022 h 4305008"/>
              <a:gd name="connsiteX353" fmla="*/ 3168287 w 5593163"/>
              <a:gd name="connsiteY353" fmla="*/ 3886645 h 4305008"/>
              <a:gd name="connsiteX354" fmla="*/ 3263748 w 5593163"/>
              <a:gd name="connsiteY354" fmla="*/ 3895710 h 4305008"/>
              <a:gd name="connsiteX355" fmla="*/ 3279961 w 5593163"/>
              <a:gd name="connsiteY355" fmla="*/ 3897249 h 4305008"/>
              <a:gd name="connsiteX356" fmla="*/ 3280078 w 5593163"/>
              <a:gd name="connsiteY356" fmla="*/ 3898397 h 4305008"/>
              <a:gd name="connsiteX357" fmla="*/ 3840331 w 5593163"/>
              <a:gd name="connsiteY357" fmla="*/ 4255797 h 4305008"/>
              <a:gd name="connsiteX358" fmla="*/ 3868775 w 5593163"/>
              <a:gd name="connsiteY358" fmla="*/ 4305008 h 4305008"/>
              <a:gd name="connsiteX359" fmla="*/ 3717725 w 5593163"/>
              <a:gd name="connsiteY359" fmla="*/ 4305008 h 4305008"/>
              <a:gd name="connsiteX360" fmla="*/ 3665602 w 5593163"/>
              <a:gd name="connsiteY360" fmla="*/ 4241205 h 4305008"/>
              <a:gd name="connsiteX361" fmla="*/ 3293448 w 5593163"/>
              <a:gd name="connsiteY361" fmla="*/ 4029853 h 4305008"/>
              <a:gd name="connsiteX362" fmla="*/ 3392629 w 5593163"/>
              <a:gd name="connsiteY362" fmla="*/ 4271827 h 4305008"/>
              <a:gd name="connsiteX363" fmla="*/ 3419311 w 5593163"/>
              <a:gd name="connsiteY363" fmla="*/ 4305008 h 4305008"/>
              <a:gd name="connsiteX364" fmla="*/ 3265201 w 5593163"/>
              <a:gd name="connsiteY364" fmla="*/ 4305008 h 4305008"/>
              <a:gd name="connsiteX365" fmla="*/ 3235080 w 5593163"/>
              <a:gd name="connsiteY365" fmla="*/ 4254710 h 4305008"/>
              <a:gd name="connsiteX366" fmla="*/ 3159963 w 5593163"/>
              <a:gd name="connsiteY366" fmla="*/ 4013114 h 4305008"/>
              <a:gd name="connsiteX367" fmla="*/ 3159457 w 5593163"/>
              <a:gd name="connsiteY367" fmla="*/ 4013051 h 4305008"/>
              <a:gd name="connsiteX368" fmla="*/ 3158919 w 5593163"/>
              <a:gd name="connsiteY368" fmla="*/ 4006375 h 4305008"/>
              <a:gd name="connsiteX369" fmla="*/ 3151452 w 5593163"/>
              <a:gd name="connsiteY369" fmla="*/ 3913899 h 4305008"/>
              <a:gd name="connsiteX370" fmla="*/ 3150081 w 5593163"/>
              <a:gd name="connsiteY370" fmla="*/ 3896923 h 4305008"/>
              <a:gd name="connsiteX371" fmla="*/ 3150079 w 5593163"/>
              <a:gd name="connsiteY371" fmla="*/ 469318 h 4305008"/>
              <a:gd name="connsiteX372" fmla="*/ 3151450 w 5593163"/>
              <a:gd name="connsiteY372" fmla="*/ 452471 h 4305008"/>
              <a:gd name="connsiteX373" fmla="*/ 3158914 w 5593163"/>
              <a:gd name="connsiteY373" fmla="*/ 360740 h 4305008"/>
              <a:gd name="connsiteX374" fmla="*/ 3159454 w 5593163"/>
              <a:gd name="connsiteY374" fmla="*/ 354103 h 4305008"/>
              <a:gd name="connsiteX375" fmla="*/ 3159960 w 5593163"/>
              <a:gd name="connsiteY375" fmla="*/ 354040 h 4305008"/>
              <a:gd name="connsiteX376" fmla="*/ 3244173 w 5593163"/>
              <a:gd name="connsiteY376" fmla="*/ 96778 h 4305008"/>
              <a:gd name="connsiteX377" fmla="*/ 3306807 w 5593163"/>
              <a:gd name="connsiteY377" fmla="*/ 0 h 4305008"/>
              <a:gd name="connsiteX378" fmla="*/ 3475182 w 5593163"/>
              <a:gd name="connsiteY378" fmla="*/ 0 h 4305008"/>
              <a:gd name="connsiteX379" fmla="*/ 3406954 w 5593163"/>
              <a:gd name="connsiteY379" fmla="*/ 76659 h 4305008"/>
              <a:gd name="connsiteX380" fmla="*/ 3293446 w 5593163"/>
              <a:gd name="connsiteY380" fmla="*/ 337433 h 4305008"/>
              <a:gd name="connsiteX381" fmla="*/ 3732420 w 5593163"/>
              <a:gd name="connsiteY381" fmla="*/ 44350 h 4305008"/>
              <a:gd name="connsiteX382" fmla="*/ 3754649 w 5593163"/>
              <a:gd name="connsiteY382" fmla="*/ 0 h 4305008"/>
              <a:gd name="connsiteX383" fmla="*/ 3903287 w 5593163"/>
              <a:gd name="connsiteY383" fmla="*/ 0 h 4305008"/>
              <a:gd name="connsiteX384" fmla="*/ 3851448 w 5593163"/>
              <a:gd name="connsiteY384" fmla="*/ 95636 h 4305008"/>
              <a:gd name="connsiteX385" fmla="*/ 3280075 w 5593163"/>
              <a:gd name="connsiteY385" fmla="*/ 467856 h 4305008"/>
              <a:gd name="connsiteX386" fmla="*/ 3279959 w 5593163"/>
              <a:gd name="connsiteY386" fmla="*/ 468995 h 4305008"/>
              <a:gd name="connsiteX387" fmla="*/ 3263742 w 5593163"/>
              <a:gd name="connsiteY387" fmla="*/ 470523 h 4305008"/>
              <a:gd name="connsiteX388" fmla="*/ 3168316 w 5593163"/>
              <a:gd name="connsiteY388" fmla="*/ 479514 h 4305008"/>
              <a:gd name="connsiteX389" fmla="*/ 3151197 w 5593163"/>
              <a:gd name="connsiteY389" fmla="*/ 481127 h 4305008"/>
              <a:gd name="connsiteX390" fmla="*/ 3151171 w 5593163"/>
              <a:gd name="connsiteY390" fmla="*/ 480636 h 4305008"/>
              <a:gd name="connsiteX391" fmla="*/ 3150672 w 5593163"/>
              <a:gd name="connsiteY391" fmla="*/ 480669 h 4305008"/>
              <a:gd name="connsiteX392" fmla="*/ 3150079 w 5593163"/>
              <a:gd name="connsiteY392" fmla="*/ 469318 h 4305008"/>
              <a:gd name="connsiteX393" fmla="*/ 3150079 w 5593163"/>
              <a:gd name="connsiteY393" fmla="*/ 2166144 h 4305008"/>
              <a:gd name="connsiteX394" fmla="*/ 3151450 w 5593163"/>
              <a:gd name="connsiteY394" fmla="*/ 2149296 h 4305008"/>
              <a:gd name="connsiteX395" fmla="*/ 3158914 w 5593163"/>
              <a:gd name="connsiteY395" fmla="*/ 2057565 h 4305008"/>
              <a:gd name="connsiteX396" fmla="*/ 3159454 w 5593163"/>
              <a:gd name="connsiteY396" fmla="*/ 2050928 h 4305008"/>
              <a:gd name="connsiteX397" fmla="*/ 3159960 w 5593163"/>
              <a:gd name="connsiteY397" fmla="*/ 2050865 h 4305008"/>
              <a:gd name="connsiteX398" fmla="*/ 3850126 w 5593163"/>
              <a:gd name="connsiteY398" fmla="*/ 1363267 h 4305008"/>
              <a:gd name="connsiteX399" fmla="*/ 3850243 w 5593163"/>
              <a:gd name="connsiteY399" fmla="*/ 1362128 h 4305008"/>
              <a:gd name="connsiteX400" fmla="*/ 3866455 w 5593163"/>
              <a:gd name="connsiteY400" fmla="*/ 1360601 h 4305008"/>
              <a:gd name="connsiteX401" fmla="*/ 3961917 w 5593163"/>
              <a:gd name="connsiteY401" fmla="*/ 1351607 h 4305008"/>
              <a:gd name="connsiteX402" fmla="*/ 3979004 w 5593163"/>
              <a:gd name="connsiteY402" fmla="*/ 1349997 h 4305008"/>
              <a:gd name="connsiteX403" fmla="*/ 3979030 w 5593163"/>
              <a:gd name="connsiteY403" fmla="*/ 1350487 h 4305008"/>
              <a:gd name="connsiteX404" fmla="*/ 3979528 w 5593163"/>
              <a:gd name="connsiteY404" fmla="*/ 1350455 h 4305008"/>
              <a:gd name="connsiteX405" fmla="*/ 3980122 w 5593163"/>
              <a:gd name="connsiteY405" fmla="*/ 1361805 h 4305008"/>
              <a:gd name="connsiteX406" fmla="*/ 3978752 w 5593163"/>
              <a:gd name="connsiteY406" fmla="*/ 1378647 h 4305008"/>
              <a:gd name="connsiteX407" fmla="*/ 3971285 w 5593163"/>
              <a:gd name="connsiteY407" fmla="*/ 1470397 h 4305008"/>
              <a:gd name="connsiteX408" fmla="*/ 3970746 w 5593163"/>
              <a:gd name="connsiteY408" fmla="*/ 1477021 h 4305008"/>
              <a:gd name="connsiteX409" fmla="*/ 3970241 w 5593163"/>
              <a:gd name="connsiteY409" fmla="*/ 1477083 h 4305008"/>
              <a:gd name="connsiteX410" fmla="*/ 3280075 w 5593163"/>
              <a:gd name="connsiteY410" fmla="*/ 2164681 h 4305008"/>
              <a:gd name="connsiteX411" fmla="*/ 3279959 w 5593163"/>
              <a:gd name="connsiteY411" fmla="*/ 2165820 h 4305008"/>
              <a:gd name="connsiteX412" fmla="*/ 3263742 w 5593163"/>
              <a:gd name="connsiteY412" fmla="*/ 2167348 h 4305008"/>
              <a:gd name="connsiteX413" fmla="*/ 3168316 w 5593163"/>
              <a:gd name="connsiteY413" fmla="*/ 2176339 h 4305008"/>
              <a:gd name="connsiteX414" fmla="*/ 3151197 w 5593163"/>
              <a:gd name="connsiteY414" fmla="*/ 2177952 h 4305008"/>
              <a:gd name="connsiteX415" fmla="*/ 3151171 w 5593163"/>
              <a:gd name="connsiteY415" fmla="*/ 2177461 h 4305008"/>
              <a:gd name="connsiteX416" fmla="*/ 3150672 w 5593163"/>
              <a:gd name="connsiteY416" fmla="*/ 2177494 h 4305008"/>
              <a:gd name="connsiteX417" fmla="*/ 3150079 w 5593163"/>
              <a:gd name="connsiteY417" fmla="*/ 2166144 h 4305008"/>
              <a:gd name="connsiteX418" fmla="*/ 3150079 w 5593163"/>
              <a:gd name="connsiteY418" fmla="*/ 3862969 h 4305008"/>
              <a:gd name="connsiteX419" fmla="*/ 3151450 w 5593163"/>
              <a:gd name="connsiteY419" fmla="*/ 3846121 h 4305008"/>
              <a:gd name="connsiteX420" fmla="*/ 3158914 w 5593163"/>
              <a:gd name="connsiteY420" fmla="*/ 3754390 h 4305008"/>
              <a:gd name="connsiteX421" fmla="*/ 3159454 w 5593163"/>
              <a:gd name="connsiteY421" fmla="*/ 3747753 h 4305008"/>
              <a:gd name="connsiteX422" fmla="*/ 3159960 w 5593163"/>
              <a:gd name="connsiteY422" fmla="*/ 3747690 h 4305008"/>
              <a:gd name="connsiteX423" fmla="*/ 3850126 w 5593163"/>
              <a:gd name="connsiteY423" fmla="*/ 3060092 h 4305008"/>
              <a:gd name="connsiteX424" fmla="*/ 3850243 w 5593163"/>
              <a:gd name="connsiteY424" fmla="*/ 3058953 h 4305008"/>
              <a:gd name="connsiteX425" fmla="*/ 3866455 w 5593163"/>
              <a:gd name="connsiteY425" fmla="*/ 3057426 h 4305008"/>
              <a:gd name="connsiteX426" fmla="*/ 3961917 w 5593163"/>
              <a:gd name="connsiteY426" fmla="*/ 3048432 h 4305008"/>
              <a:gd name="connsiteX427" fmla="*/ 3979004 w 5593163"/>
              <a:gd name="connsiteY427" fmla="*/ 3046822 h 4305008"/>
              <a:gd name="connsiteX428" fmla="*/ 3979030 w 5593163"/>
              <a:gd name="connsiteY428" fmla="*/ 3047312 h 4305008"/>
              <a:gd name="connsiteX429" fmla="*/ 3979528 w 5593163"/>
              <a:gd name="connsiteY429" fmla="*/ 3047280 h 4305008"/>
              <a:gd name="connsiteX430" fmla="*/ 3980122 w 5593163"/>
              <a:gd name="connsiteY430" fmla="*/ 3058630 h 4305008"/>
              <a:gd name="connsiteX431" fmla="*/ 3978752 w 5593163"/>
              <a:gd name="connsiteY431" fmla="*/ 3075472 h 4305008"/>
              <a:gd name="connsiteX432" fmla="*/ 3971285 w 5593163"/>
              <a:gd name="connsiteY432" fmla="*/ 3167222 h 4305008"/>
              <a:gd name="connsiteX433" fmla="*/ 3970746 w 5593163"/>
              <a:gd name="connsiteY433" fmla="*/ 3173846 h 4305008"/>
              <a:gd name="connsiteX434" fmla="*/ 3970241 w 5593163"/>
              <a:gd name="connsiteY434" fmla="*/ 3173908 h 4305008"/>
              <a:gd name="connsiteX435" fmla="*/ 3280075 w 5593163"/>
              <a:gd name="connsiteY435" fmla="*/ 3861506 h 4305008"/>
              <a:gd name="connsiteX436" fmla="*/ 3279959 w 5593163"/>
              <a:gd name="connsiteY436" fmla="*/ 3862645 h 4305008"/>
              <a:gd name="connsiteX437" fmla="*/ 3263742 w 5593163"/>
              <a:gd name="connsiteY437" fmla="*/ 3864173 h 4305008"/>
              <a:gd name="connsiteX438" fmla="*/ 3168316 w 5593163"/>
              <a:gd name="connsiteY438" fmla="*/ 3873164 h 4305008"/>
              <a:gd name="connsiteX439" fmla="*/ 3151197 w 5593163"/>
              <a:gd name="connsiteY439" fmla="*/ 3874777 h 4305008"/>
              <a:gd name="connsiteX440" fmla="*/ 3151171 w 5593163"/>
              <a:gd name="connsiteY440" fmla="*/ 3874286 h 4305008"/>
              <a:gd name="connsiteX441" fmla="*/ 3150672 w 5593163"/>
              <a:gd name="connsiteY441" fmla="*/ 3874319 h 4305008"/>
              <a:gd name="connsiteX442" fmla="*/ 3150079 w 5593163"/>
              <a:gd name="connsiteY442" fmla="*/ 3862969 h 4305008"/>
              <a:gd name="connsiteX443" fmla="*/ 2442890 w 5593163"/>
              <a:gd name="connsiteY443" fmla="*/ 1181049 h 4305008"/>
              <a:gd name="connsiteX444" fmla="*/ 2986199 w 5593163"/>
              <a:gd name="connsiteY444" fmla="*/ 636203 h 4305008"/>
              <a:gd name="connsiteX445" fmla="*/ 2442890 w 5593163"/>
              <a:gd name="connsiteY445" fmla="*/ 1181049 h 4305008"/>
              <a:gd name="connsiteX446" fmla="*/ 2442890 w 5593163"/>
              <a:gd name="connsiteY446" fmla="*/ 1493690 h 4305008"/>
              <a:gd name="connsiteX447" fmla="*/ 2986199 w 5593163"/>
              <a:gd name="connsiteY447" fmla="*/ 2034258 h 4305008"/>
              <a:gd name="connsiteX448" fmla="*/ 2442890 w 5593163"/>
              <a:gd name="connsiteY448" fmla="*/ 1493690 h 4305008"/>
              <a:gd name="connsiteX449" fmla="*/ 2442890 w 5593163"/>
              <a:gd name="connsiteY449" fmla="*/ 2877874 h 4305008"/>
              <a:gd name="connsiteX450" fmla="*/ 2986199 w 5593163"/>
              <a:gd name="connsiteY450" fmla="*/ 2333028 h 4305008"/>
              <a:gd name="connsiteX451" fmla="*/ 2442890 w 5593163"/>
              <a:gd name="connsiteY451" fmla="*/ 2877874 h 4305008"/>
              <a:gd name="connsiteX452" fmla="*/ 2442890 w 5593163"/>
              <a:gd name="connsiteY452" fmla="*/ 3190516 h 4305008"/>
              <a:gd name="connsiteX453" fmla="*/ 2986199 w 5593163"/>
              <a:gd name="connsiteY453" fmla="*/ 3731083 h 4305008"/>
              <a:gd name="connsiteX454" fmla="*/ 2442890 w 5593163"/>
              <a:gd name="connsiteY454" fmla="*/ 3190516 h 4305008"/>
              <a:gd name="connsiteX455" fmla="*/ 2410871 w 5593163"/>
              <a:gd name="connsiteY455" fmla="*/ 4305008 h 4305008"/>
              <a:gd name="connsiteX456" fmla="*/ 2439316 w 5593163"/>
              <a:gd name="connsiteY456" fmla="*/ 4255797 h 4305008"/>
              <a:gd name="connsiteX457" fmla="*/ 2999569 w 5593163"/>
              <a:gd name="connsiteY457" fmla="*/ 3898397 h 4305008"/>
              <a:gd name="connsiteX458" fmla="*/ 2999686 w 5593163"/>
              <a:gd name="connsiteY458" fmla="*/ 3897249 h 4305008"/>
              <a:gd name="connsiteX459" fmla="*/ 3015899 w 5593163"/>
              <a:gd name="connsiteY459" fmla="*/ 3895710 h 4305008"/>
              <a:gd name="connsiteX460" fmla="*/ 3111360 w 5593163"/>
              <a:gd name="connsiteY460" fmla="*/ 3886645 h 4305008"/>
              <a:gd name="connsiteX461" fmla="*/ 3128448 w 5593163"/>
              <a:gd name="connsiteY461" fmla="*/ 3885022 h 4305008"/>
              <a:gd name="connsiteX462" fmla="*/ 3128474 w 5593163"/>
              <a:gd name="connsiteY462" fmla="*/ 3885516 h 4305008"/>
              <a:gd name="connsiteX463" fmla="*/ 3128972 w 5593163"/>
              <a:gd name="connsiteY463" fmla="*/ 3885483 h 4305008"/>
              <a:gd name="connsiteX464" fmla="*/ 3129566 w 5593163"/>
              <a:gd name="connsiteY464" fmla="*/ 3896923 h 4305008"/>
              <a:gd name="connsiteX465" fmla="*/ 3128195 w 5593163"/>
              <a:gd name="connsiteY465" fmla="*/ 3913899 h 4305008"/>
              <a:gd name="connsiteX466" fmla="*/ 3120728 w 5593163"/>
              <a:gd name="connsiteY466" fmla="*/ 4006375 h 4305008"/>
              <a:gd name="connsiteX467" fmla="*/ 3120190 w 5593163"/>
              <a:gd name="connsiteY467" fmla="*/ 4013051 h 4305008"/>
              <a:gd name="connsiteX468" fmla="*/ 3119684 w 5593163"/>
              <a:gd name="connsiteY468" fmla="*/ 4013114 h 4305008"/>
              <a:gd name="connsiteX469" fmla="*/ 3044567 w 5593163"/>
              <a:gd name="connsiteY469" fmla="*/ 4254710 h 4305008"/>
              <a:gd name="connsiteX470" fmla="*/ 3014445 w 5593163"/>
              <a:gd name="connsiteY470" fmla="*/ 4305008 h 4305008"/>
              <a:gd name="connsiteX471" fmla="*/ 2860336 w 5593163"/>
              <a:gd name="connsiteY471" fmla="*/ 4305008 h 4305008"/>
              <a:gd name="connsiteX472" fmla="*/ 2887018 w 5593163"/>
              <a:gd name="connsiteY472" fmla="*/ 4271827 h 4305008"/>
              <a:gd name="connsiteX473" fmla="*/ 2986199 w 5593163"/>
              <a:gd name="connsiteY473" fmla="*/ 4029853 h 4305008"/>
              <a:gd name="connsiteX474" fmla="*/ 2614045 w 5593163"/>
              <a:gd name="connsiteY474" fmla="*/ 4241205 h 4305008"/>
              <a:gd name="connsiteX475" fmla="*/ 2561922 w 5593163"/>
              <a:gd name="connsiteY475" fmla="*/ 4305008 h 4305008"/>
              <a:gd name="connsiteX476" fmla="*/ 2376360 w 5593163"/>
              <a:gd name="connsiteY476" fmla="*/ 0 h 4305008"/>
              <a:gd name="connsiteX477" fmla="*/ 2524998 w 5593163"/>
              <a:gd name="connsiteY477" fmla="*/ 0 h 4305008"/>
              <a:gd name="connsiteX478" fmla="*/ 2547226 w 5593163"/>
              <a:gd name="connsiteY478" fmla="*/ 44350 h 4305008"/>
              <a:gd name="connsiteX479" fmla="*/ 2986199 w 5593163"/>
              <a:gd name="connsiteY479" fmla="*/ 337433 h 4305008"/>
              <a:gd name="connsiteX480" fmla="*/ 2872691 w 5593163"/>
              <a:gd name="connsiteY480" fmla="*/ 76659 h 4305008"/>
              <a:gd name="connsiteX481" fmla="*/ 2804464 w 5593163"/>
              <a:gd name="connsiteY481" fmla="*/ 0 h 4305008"/>
              <a:gd name="connsiteX482" fmla="*/ 2972839 w 5593163"/>
              <a:gd name="connsiteY482" fmla="*/ 0 h 4305008"/>
              <a:gd name="connsiteX483" fmla="*/ 3035473 w 5593163"/>
              <a:gd name="connsiteY483" fmla="*/ 96778 h 4305008"/>
              <a:gd name="connsiteX484" fmla="*/ 3119686 w 5593163"/>
              <a:gd name="connsiteY484" fmla="*/ 354040 h 4305008"/>
              <a:gd name="connsiteX485" fmla="*/ 3120191 w 5593163"/>
              <a:gd name="connsiteY485" fmla="*/ 354103 h 4305008"/>
              <a:gd name="connsiteX486" fmla="*/ 3120732 w 5593163"/>
              <a:gd name="connsiteY486" fmla="*/ 360740 h 4305008"/>
              <a:gd name="connsiteX487" fmla="*/ 3128196 w 5593163"/>
              <a:gd name="connsiteY487" fmla="*/ 452471 h 4305008"/>
              <a:gd name="connsiteX488" fmla="*/ 3129566 w 5593163"/>
              <a:gd name="connsiteY488" fmla="*/ 469318 h 4305008"/>
              <a:gd name="connsiteX489" fmla="*/ 3128973 w 5593163"/>
              <a:gd name="connsiteY489" fmla="*/ 480669 h 4305008"/>
              <a:gd name="connsiteX490" fmla="*/ 3128474 w 5593163"/>
              <a:gd name="connsiteY490" fmla="*/ 480636 h 4305008"/>
              <a:gd name="connsiteX491" fmla="*/ 3128448 w 5593163"/>
              <a:gd name="connsiteY491" fmla="*/ 481127 h 4305008"/>
              <a:gd name="connsiteX492" fmla="*/ 3111330 w 5593163"/>
              <a:gd name="connsiteY492" fmla="*/ 479514 h 4305008"/>
              <a:gd name="connsiteX493" fmla="*/ 3015903 w 5593163"/>
              <a:gd name="connsiteY493" fmla="*/ 470523 h 4305008"/>
              <a:gd name="connsiteX494" fmla="*/ 2999687 w 5593163"/>
              <a:gd name="connsiteY494" fmla="*/ 468995 h 4305008"/>
              <a:gd name="connsiteX495" fmla="*/ 2999571 w 5593163"/>
              <a:gd name="connsiteY495" fmla="*/ 467856 h 4305008"/>
              <a:gd name="connsiteX496" fmla="*/ 2428199 w 5593163"/>
              <a:gd name="connsiteY496" fmla="*/ 95636 h 4305008"/>
              <a:gd name="connsiteX497" fmla="*/ 2299523 w 5593163"/>
              <a:gd name="connsiteY497" fmla="*/ 1313979 h 4305008"/>
              <a:gd name="connsiteX498" fmla="*/ 2300894 w 5593163"/>
              <a:gd name="connsiteY498" fmla="*/ 1296998 h 4305008"/>
              <a:gd name="connsiteX499" fmla="*/ 2308358 w 5593163"/>
              <a:gd name="connsiteY499" fmla="*/ 1204541 h 4305008"/>
              <a:gd name="connsiteX500" fmla="*/ 2308898 w 5593163"/>
              <a:gd name="connsiteY500" fmla="*/ 1197851 h 4305008"/>
              <a:gd name="connsiteX501" fmla="*/ 2309404 w 5593163"/>
              <a:gd name="connsiteY501" fmla="*/ 1197788 h 4305008"/>
              <a:gd name="connsiteX502" fmla="*/ 2999570 w 5593163"/>
              <a:gd name="connsiteY502" fmla="*/ 504747 h 4305008"/>
              <a:gd name="connsiteX503" fmla="*/ 2999687 w 5593163"/>
              <a:gd name="connsiteY503" fmla="*/ 503599 h 4305008"/>
              <a:gd name="connsiteX504" fmla="*/ 3015899 w 5593163"/>
              <a:gd name="connsiteY504" fmla="*/ 502060 h 4305008"/>
              <a:gd name="connsiteX505" fmla="*/ 3111361 w 5593163"/>
              <a:gd name="connsiteY505" fmla="*/ 492995 h 4305008"/>
              <a:gd name="connsiteX506" fmla="*/ 3128448 w 5593163"/>
              <a:gd name="connsiteY506" fmla="*/ 491372 h 4305008"/>
              <a:gd name="connsiteX507" fmla="*/ 3128474 w 5593163"/>
              <a:gd name="connsiteY507" fmla="*/ 491866 h 4305008"/>
              <a:gd name="connsiteX508" fmla="*/ 3128972 w 5593163"/>
              <a:gd name="connsiteY508" fmla="*/ 491833 h 4305008"/>
              <a:gd name="connsiteX509" fmla="*/ 3129566 w 5593163"/>
              <a:gd name="connsiteY509" fmla="*/ 503273 h 4305008"/>
              <a:gd name="connsiteX510" fmla="*/ 3128196 w 5593163"/>
              <a:gd name="connsiteY510" fmla="*/ 520249 h 4305008"/>
              <a:gd name="connsiteX511" fmla="*/ 3120729 w 5593163"/>
              <a:gd name="connsiteY511" fmla="*/ 612725 h 4305008"/>
              <a:gd name="connsiteX512" fmla="*/ 3120190 w 5593163"/>
              <a:gd name="connsiteY512" fmla="*/ 619401 h 4305008"/>
              <a:gd name="connsiteX513" fmla="*/ 3119685 w 5593163"/>
              <a:gd name="connsiteY513" fmla="*/ 619464 h 4305008"/>
              <a:gd name="connsiteX514" fmla="*/ 2429519 w 5593163"/>
              <a:gd name="connsiteY514" fmla="*/ 1312505 h 4305008"/>
              <a:gd name="connsiteX515" fmla="*/ 2429403 w 5593163"/>
              <a:gd name="connsiteY515" fmla="*/ 1313653 h 4305008"/>
              <a:gd name="connsiteX516" fmla="*/ 2413186 w 5593163"/>
              <a:gd name="connsiteY516" fmla="*/ 1315193 h 4305008"/>
              <a:gd name="connsiteX517" fmla="*/ 2317760 w 5593163"/>
              <a:gd name="connsiteY517" fmla="*/ 1324255 h 4305008"/>
              <a:gd name="connsiteX518" fmla="*/ 2300641 w 5593163"/>
              <a:gd name="connsiteY518" fmla="*/ 1325881 h 4305008"/>
              <a:gd name="connsiteX519" fmla="*/ 2300615 w 5593163"/>
              <a:gd name="connsiteY519" fmla="*/ 1325386 h 4305008"/>
              <a:gd name="connsiteX520" fmla="*/ 2300116 w 5593163"/>
              <a:gd name="connsiteY520" fmla="*/ 1325419 h 4305008"/>
              <a:gd name="connsiteX521" fmla="*/ 2299523 w 5593163"/>
              <a:gd name="connsiteY521" fmla="*/ 1313979 h 4305008"/>
              <a:gd name="connsiteX522" fmla="*/ 2299523 w 5593163"/>
              <a:gd name="connsiteY522" fmla="*/ 1361805 h 4305008"/>
              <a:gd name="connsiteX523" fmla="*/ 2300117 w 5593163"/>
              <a:gd name="connsiteY523" fmla="*/ 1350455 h 4305008"/>
              <a:gd name="connsiteX524" fmla="*/ 2300615 w 5593163"/>
              <a:gd name="connsiteY524" fmla="*/ 1350487 h 4305008"/>
              <a:gd name="connsiteX525" fmla="*/ 2300641 w 5593163"/>
              <a:gd name="connsiteY525" fmla="*/ 1349997 h 4305008"/>
              <a:gd name="connsiteX526" fmla="*/ 2317729 w 5593163"/>
              <a:gd name="connsiteY526" fmla="*/ 1351607 h 4305008"/>
              <a:gd name="connsiteX527" fmla="*/ 2413190 w 5593163"/>
              <a:gd name="connsiteY527" fmla="*/ 1360601 h 4305008"/>
              <a:gd name="connsiteX528" fmla="*/ 2429403 w 5593163"/>
              <a:gd name="connsiteY528" fmla="*/ 1362128 h 4305008"/>
              <a:gd name="connsiteX529" fmla="*/ 2429520 w 5593163"/>
              <a:gd name="connsiteY529" fmla="*/ 1363267 h 4305008"/>
              <a:gd name="connsiteX530" fmla="*/ 3119686 w 5593163"/>
              <a:gd name="connsiteY530" fmla="*/ 2050865 h 4305008"/>
              <a:gd name="connsiteX531" fmla="*/ 3120191 w 5593163"/>
              <a:gd name="connsiteY531" fmla="*/ 2050928 h 4305008"/>
              <a:gd name="connsiteX532" fmla="*/ 3120732 w 5593163"/>
              <a:gd name="connsiteY532" fmla="*/ 2057565 h 4305008"/>
              <a:gd name="connsiteX533" fmla="*/ 3128196 w 5593163"/>
              <a:gd name="connsiteY533" fmla="*/ 2149296 h 4305008"/>
              <a:gd name="connsiteX534" fmla="*/ 3129566 w 5593163"/>
              <a:gd name="connsiteY534" fmla="*/ 2166144 h 4305008"/>
              <a:gd name="connsiteX535" fmla="*/ 3128973 w 5593163"/>
              <a:gd name="connsiteY535" fmla="*/ 2177494 h 4305008"/>
              <a:gd name="connsiteX536" fmla="*/ 3128474 w 5593163"/>
              <a:gd name="connsiteY536" fmla="*/ 2177461 h 4305008"/>
              <a:gd name="connsiteX537" fmla="*/ 3128448 w 5593163"/>
              <a:gd name="connsiteY537" fmla="*/ 2177952 h 4305008"/>
              <a:gd name="connsiteX538" fmla="*/ 3111330 w 5593163"/>
              <a:gd name="connsiteY538" fmla="*/ 2176339 h 4305008"/>
              <a:gd name="connsiteX539" fmla="*/ 3015903 w 5593163"/>
              <a:gd name="connsiteY539" fmla="*/ 2167348 h 4305008"/>
              <a:gd name="connsiteX540" fmla="*/ 2999687 w 5593163"/>
              <a:gd name="connsiteY540" fmla="*/ 2165820 h 4305008"/>
              <a:gd name="connsiteX541" fmla="*/ 2999571 w 5593163"/>
              <a:gd name="connsiteY541" fmla="*/ 2164681 h 4305008"/>
              <a:gd name="connsiteX542" fmla="*/ 2309405 w 5593163"/>
              <a:gd name="connsiteY542" fmla="*/ 1477083 h 4305008"/>
              <a:gd name="connsiteX543" fmla="*/ 2308899 w 5593163"/>
              <a:gd name="connsiteY543" fmla="*/ 1477021 h 4305008"/>
              <a:gd name="connsiteX544" fmla="*/ 2308361 w 5593163"/>
              <a:gd name="connsiteY544" fmla="*/ 1470397 h 4305008"/>
              <a:gd name="connsiteX545" fmla="*/ 2300894 w 5593163"/>
              <a:gd name="connsiteY545" fmla="*/ 1378647 h 4305008"/>
              <a:gd name="connsiteX546" fmla="*/ 2299523 w 5593163"/>
              <a:gd name="connsiteY546" fmla="*/ 1361805 h 4305008"/>
              <a:gd name="connsiteX547" fmla="*/ 2299523 w 5593163"/>
              <a:gd name="connsiteY547" fmla="*/ 3010804 h 4305008"/>
              <a:gd name="connsiteX548" fmla="*/ 2300894 w 5593163"/>
              <a:gd name="connsiteY548" fmla="*/ 2993823 h 4305008"/>
              <a:gd name="connsiteX549" fmla="*/ 2308358 w 5593163"/>
              <a:gd name="connsiteY549" fmla="*/ 2901366 h 4305008"/>
              <a:gd name="connsiteX550" fmla="*/ 2308898 w 5593163"/>
              <a:gd name="connsiteY550" fmla="*/ 2894676 h 4305008"/>
              <a:gd name="connsiteX551" fmla="*/ 2309404 w 5593163"/>
              <a:gd name="connsiteY551" fmla="*/ 2894613 h 4305008"/>
              <a:gd name="connsiteX552" fmla="*/ 2999570 w 5593163"/>
              <a:gd name="connsiteY552" fmla="*/ 2201572 h 4305008"/>
              <a:gd name="connsiteX553" fmla="*/ 2999687 w 5593163"/>
              <a:gd name="connsiteY553" fmla="*/ 2200424 h 4305008"/>
              <a:gd name="connsiteX554" fmla="*/ 3015899 w 5593163"/>
              <a:gd name="connsiteY554" fmla="*/ 2198885 h 4305008"/>
              <a:gd name="connsiteX555" fmla="*/ 3111361 w 5593163"/>
              <a:gd name="connsiteY555" fmla="*/ 2189820 h 4305008"/>
              <a:gd name="connsiteX556" fmla="*/ 3128448 w 5593163"/>
              <a:gd name="connsiteY556" fmla="*/ 2188197 h 4305008"/>
              <a:gd name="connsiteX557" fmla="*/ 3128474 w 5593163"/>
              <a:gd name="connsiteY557" fmla="*/ 2188691 h 4305008"/>
              <a:gd name="connsiteX558" fmla="*/ 3128972 w 5593163"/>
              <a:gd name="connsiteY558" fmla="*/ 2188658 h 4305008"/>
              <a:gd name="connsiteX559" fmla="*/ 3129566 w 5593163"/>
              <a:gd name="connsiteY559" fmla="*/ 2200098 h 4305008"/>
              <a:gd name="connsiteX560" fmla="*/ 3128196 w 5593163"/>
              <a:gd name="connsiteY560" fmla="*/ 2217074 h 4305008"/>
              <a:gd name="connsiteX561" fmla="*/ 3120729 w 5593163"/>
              <a:gd name="connsiteY561" fmla="*/ 2309550 h 4305008"/>
              <a:gd name="connsiteX562" fmla="*/ 3120190 w 5593163"/>
              <a:gd name="connsiteY562" fmla="*/ 2316226 h 4305008"/>
              <a:gd name="connsiteX563" fmla="*/ 3119685 w 5593163"/>
              <a:gd name="connsiteY563" fmla="*/ 2316289 h 4305008"/>
              <a:gd name="connsiteX564" fmla="*/ 2429519 w 5593163"/>
              <a:gd name="connsiteY564" fmla="*/ 3009330 h 4305008"/>
              <a:gd name="connsiteX565" fmla="*/ 2429403 w 5593163"/>
              <a:gd name="connsiteY565" fmla="*/ 3010478 h 4305008"/>
              <a:gd name="connsiteX566" fmla="*/ 2413186 w 5593163"/>
              <a:gd name="connsiteY566" fmla="*/ 3012018 h 4305008"/>
              <a:gd name="connsiteX567" fmla="*/ 2317760 w 5593163"/>
              <a:gd name="connsiteY567" fmla="*/ 3021080 h 4305008"/>
              <a:gd name="connsiteX568" fmla="*/ 2300641 w 5593163"/>
              <a:gd name="connsiteY568" fmla="*/ 3022706 h 4305008"/>
              <a:gd name="connsiteX569" fmla="*/ 2300615 w 5593163"/>
              <a:gd name="connsiteY569" fmla="*/ 3022211 h 4305008"/>
              <a:gd name="connsiteX570" fmla="*/ 2300116 w 5593163"/>
              <a:gd name="connsiteY570" fmla="*/ 3022244 h 4305008"/>
              <a:gd name="connsiteX571" fmla="*/ 2299523 w 5593163"/>
              <a:gd name="connsiteY571" fmla="*/ 3010804 h 4305008"/>
              <a:gd name="connsiteX572" fmla="*/ 2299523 w 5593163"/>
              <a:gd name="connsiteY572" fmla="*/ 3058630 h 4305008"/>
              <a:gd name="connsiteX573" fmla="*/ 2300117 w 5593163"/>
              <a:gd name="connsiteY573" fmla="*/ 3047280 h 4305008"/>
              <a:gd name="connsiteX574" fmla="*/ 2300615 w 5593163"/>
              <a:gd name="connsiteY574" fmla="*/ 3047312 h 4305008"/>
              <a:gd name="connsiteX575" fmla="*/ 2300641 w 5593163"/>
              <a:gd name="connsiteY575" fmla="*/ 3046822 h 4305008"/>
              <a:gd name="connsiteX576" fmla="*/ 2317729 w 5593163"/>
              <a:gd name="connsiteY576" fmla="*/ 3048432 h 4305008"/>
              <a:gd name="connsiteX577" fmla="*/ 2413190 w 5593163"/>
              <a:gd name="connsiteY577" fmla="*/ 3057426 h 4305008"/>
              <a:gd name="connsiteX578" fmla="*/ 2429403 w 5593163"/>
              <a:gd name="connsiteY578" fmla="*/ 3058953 h 4305008"/>
              <a:gd name="connsiteX579" fmla="*/ 2429520 w 5593163"/>
              <a:gd name="connsiteY579" fmla="*/ 3060092 h 4305008"/>
              <a:gd name="connsiteX580" fmla="*/ 3119686 w 5593163"/>
              <a:gd name="connsiteY580" fmla="*/ 3747690 h 4305008"/>
              <a:gd name="connsiteX581" fmla="*/ 3120191 w 5593163"/>
              <a:gd name="connsiteY581" fmla="*/ 3747753 h 4305008"/>
              <a:gd name="connsiteX582" fmla="*/ 3120732 w 5593163"/>
              <a:gd name="connsiteY582" fmla="*/ 3754390 h 4305008"/>
              <a:gd name="connsiteX583" fmla="*/ 3128196 w 5593163"/>
              <a:gd name="connsiteY583" fmla="*/ 3846121 h 4305008"/>
              <a:gd name="connsiteX584" fmla="*/ 3129566 w 5593163"/>
              <a:gd name="connsiteY584" fmla="*/ 3862969 h 4305008"/>
              <a:gd name="connsiteX585" fmla="*/ 3128973 w 5593163"/>
              <a:gd name="connsiteY585" fmla="*/ 3874319 h 4305008"/>
              <a:gd name="connsiteX586" fmla="*/ 3128474 w 5593163"/>
              <a:gd name="connsiteY586" fmla="*/ 3874286 h 4305008"/>
              <a:gd name="connsiteX587" fmla="*/ 3128448 w 5593163"/>
              <a:gd name="connsiteY587" fmla="*/ 3874777 h 4305008"/>
              <a:gd name="connsiteX588" fmla="*/ 3111330 w 5593163"/>
              <a:gd name="connsiteY588" fmla="*/ 3873164 h 4305008"/>
              <a:gd name="connsiteX589" fmla="*/ 3015903 w 5593163"/>
              <a:gd name="connsiteY589" fmla="*/ 3864173 h 4305008"/>
              <a:gd name="connsiteX590" fmla="*/ 2999687 w 5593163"/>
              <a:gd name="connsiteY590" fmla="*/ 3862645 h 4305008"/>
              <a:gd name="connsiteX591" fmla="*/ 2999571 w 5593163"/>
              <a:gd name="connsiteY591" fmla="*/ 3861506 h 4305008"/>
              <a:gd name="connsiteX592" fmla="*/ 2309405 w 5593163"/>
              <a:gd name="connsiteY592" fmla="*/ 3173908 h 4305008"/>
              <a:gd name="connsiteX593" fmla="*/ 2308899 w 5593163"/>
              <a:gd name="connsiteY593" fmla="*/ 3173846 h 4305008"/>
              <a:gd name="connsiteX594" fmla="*/ 2308361 w 5593163"/>
              <a:gd name="connsiteY594" fmla="*/ 3167222 h 4305008"/>
              <a:gd name="connsiteX595" fmla="*/ 2300894 w 5593163"/>
              <a:gd name="connsiteY595" fmla="*/ 3075472 h 4305008"/>
              <a:gd name="connsiteX596" fmla="*/ 2299523 w 5593163"/>
              <a:gd name="connsiteY596" fmla="*/ 3058630 h 4305008"/>
              <a:gd name="connsiteX597" fmla="*/ 1601297 w 5593163"/>
              <a:gd name="connsiteY597" fmla="*/ 636203 h 4305008"/>
              <a:gd name="connsiteX598" fmla="*/ 2144606 w 5593163"/>
              <a:gd name="connsiteY598" fmla="*/ 1181049 h 4305008"/>
              <a:gd name="connsiteX599" fmla="*/ 1601297 w 5593163"/>
              <a:gd name="connsiteY599" fmla="*/ 636203 h 4305008"/>
              <a:gd name="connsiteX600" fmla="*/ 1601297 w 5593163"/>
              <a:gd name="connsiteY600" fmla="*/ 2333028 h 4305008"/>
              <a:gd name="connsiteX601" fmla="*/ 2144606 w 5593163"/>
              <a:gd name="connsiteY601" fmla="*/ 2877874 h 4305008"/>
              <a:gd name="connsiteX602" fmla="*/ 1601297 w 5593163"/>
              <a:gd name="connsiteY602" fmla="*/ 2333028 h 4305008"/>
              <a:gd name="connsiteX603" fmla="*/ 1601295 w 5593163"/>
              <a:gd name="connsiteY603" fmla="*/ 2034258 h 4305008"/>
              <a:gd name="connsiteX604" fmla="*/ 2144604 w 5593163"/>
              <a:gd name="connsiteY604" fmla="*/ 1493690 h 4305008"/>
              <a:gd name="connsiteX605" fmla="*/ 1601295 w 5593163"/>
              <a:gd name="connsiteY605" fmla="*/ 2034258 h 4305008"/>
              <a:gd name="connsiteX606" fmla="*/ 1601295 w 5593163"/>
              <a:gd name="connsiteY606" fmla="*/ 3731083 h 4305008"/>
              <a:gd name="connsiteX607" fmla="*/ 2144604 w 5593163"/>
              <a:gd name="connsiteY607" fmla="*/ 3190516 h 4305008"/>
              <a:gd name="connsiteX608" fmla="*/ 1601295 w 5593163"/>
              <a:gd name="connsiteY608" fmla="*/ 3731083 h 4305008"/>
              <a:gd name="connsiteX609" fmla="*/ 1457930 w 5593163"/>
              <a:gd name="connsiteY609" fmla="*/ 503273 h 4305008"/>
              <a:gd name="connsiteX610" fmla="*/ 1458524 w 5593163"/>
              <a:gd name="connsiteY610" fmla="*/ 491833 h 4305008"/>
              <a:gd name="connsiteX611" fmla="*/ 1459022 w 5593163"/>
              <a:gd name="connsiteY611" fmla="*/ 491866 h 4305008"/>
              <a:gd name="connsiteX612" fmla="*/ 1459048 w 5593163"/>
              <a:gd name="connsiteY612" fmla="*/ 491372 h 4305008"/>
              <a:gd name="connsiteX613" fmla="*/ 1476135 w 5593163"/>
              <a:gd name="connsiteY613" fmla="*/ 492995 h 4305008"/>
              <a:gd name="connsiteX614" fmla="*/ 1571597 w 5593163"/>
              <a:gd name="connsiteY614" fmla="*/ 502060 h 4305008"/>
              <a:gd name="connsiteX615" fmla="*/ 1587809 w 5593163"/>
              <a:gd name="connsiteY615" fmla="*/ 503599 h 4305008"/>
              <a:gd name="connsiteX616" fmla="*/ 1587926 w 5593163"/>
              <a:gd name="connsiteY616" fmla="*/ 504747 h 4305008"/>
              <a:gd name="connsiteX617" fmla="*/ 2278092 w 5593163"/>
              <a:gd name="connsiteY617" fmla="*/ 1197788 h 4305008"/>
              <a:gd name="connsiteX618" fmla="*/ 2278598 w 5593163"/>
              <a:gd name="connsiteY618" fmla="*/ 1197851 h 4305008"/>
              <a:gd name="connsiteX619" fmla="*/ 2279138 w 5593163"/>
              <a:gd name="connsiteY619" fmla="*/ 1204541 h 4305008"/>
              <a:gd name="connsiteX620" fmla="*/ 2286602 w 5593163"/>
              <a:gd name="connsiteY620" fmla="*/ 1296998 h 4305008"/>
              <a:gd name="connsiteX621" fmla="*/ 2287973 w 5593163"/>
              <a:gd name="connsiteY621" fmla="*/ 1313979 h 4305008"/>
              <a:gd name="connsiteX622" fmla="*/ 2287380 w 5593163"/>
              <a:gd name="connsiteY622" fmla="*/ 1325419 h 4305008"/>
              <a:gd name="connsiteX623" fmla="*/ 2286881 w 5593163"/>
              <a:gd name="connsiteY623" fmla="*/ 1325386 h 4305008"/>
              <a:gd name="connsiteX624" fmla="*/ 2286855 w 5593163"/>
              <a:gd name="connsiteY624" fmla="*/ 1325881 h 4305008"/>
              <a:gd name="connsiteX625" fmla="*/ 2269736 w 5593163"/>
              <a:gd name="connsiteY625" fmla="*/ 1324255 h 4305008"/>
              <a:gd name="connsiteX626" fmla="*/ 2174310 w 5593163"/>
              <a:gd name="connsiteY626" fmla="*/ 1315193 h 4305008"/>
              <a:gd name="connsiteX627" fmla="*/ 2158093 w 5593163"/>
              <a:gd name="connsiteY627" fmla="*/ 1313653 h 4305008"/>
              <a:gd name="connsiteX628" fmla="*/ 2157977 w 5593163"/>
              <a:gd name="connsiteY628" fmla="*/ 1312505 h 4305008"/>
              <a:gd name="connsiteX629" fmla="*/ 1467811 w 5593163"/>
              <a:gd name="connsiteY629" fmla="*/ 619464 h 4305008"/>
              <a:gd name="connsiteX630" fmla="*/ 1467306 w 5593163"/>
              <a:gd name="connsiteY630" fmla="*/ 619401 h 4305008"/>
              <a:gd name="connsiteX631" fmla="*/ 1466767 w 5593163"/>
              <a:gd name="connsiteY631" fmla="*/ 612725 h 4305008"/>
              <a:gd name="connsiteX632" fmla="*/ 1459300 w 5593163"/>
              <a:gd name="connsiteY632" fmla="*/ 520249 h 4305008"/>
              <a:gd name="connsiteX633" fmla="*/ 1457930 w 5593163"/>
              <a:gd name="connsiteY633" fmla="*/ 503273 h 4305008"/>
              <a:gd name="connsiteX634" fmla="*/ 1457930 w 5593163"/>
              <a:gd name="connsiteY634" fmla="*/ 2200098 h 4305008"/>
              <a:gd name="connsiteX635" fmla="*/ 1458524 w 5593163"/>
              <a:gd name="connsiteY635" fmla="*/ 2188658 h 4305008"/>
              <a:gd name="connsiteX636" fmla="*/ 1459022 w 5593163"/>
              <a:gd name="connsiteY636" fmla="*/ 2188691 h 4305008"/>
              <a:gd name="connsiteX637" fmla="*/ 1459048 w 5593163"/>
              <a:gd name="connsiteY637" fmla="*/ 2188197 h 4305008"/>
              <a:gd name="connsiteX638" fmla="*/ 1476135 w 5593163"/>
              <a:gd name="connsiteY638" fmla="*/ 2189820 h 4305008"/>
              <a:gd name="connsiteX639" fmla="*/ 1571597 w 5593163"/>
              <a:gd name="connsiteY639" fmla="*/ 2198885 h 4305008"/>
              <a:gd name="connsiteX640" fmla="*/ 1587809 w 5593163"/>
              <a:gd name="connsiteY640" fmla="*/ 2200424 h 4305008"/>
              <a:gd name="connsiteX641" fmla="*/ 1587926 w 5593163"/>
              <a:gd name="connsiteY641" fmla="*/ 2201572 h 4305008"/>
              <a:gd name="connsiteX642" fmla="*/ 2278092 w 5593163"/>
              <a:gd name="connsiteY642" fmla="*/ 2894613 h 4305008"/>
              <a:gd name="connsiteX643" fmla="*/ 2278598 w 5593163"/>
              <a:gd name="connsiteY643" fmla="*/ 2894676 h 4305008"/>
              <a:gd name="connsiteX644" fmla="*/ 2279138 w 5593163"/>
              <a:gd name="connsiteY644" fmla="*/ 2901366 h 4305008"/>
              <a:gd name="connsiteX645" fmla="*/ 2286602 w 5593163"/>
              <a:gd name="connsiteY645" fmla="*/ 2993823 h 4305008"/>
              <a:gd name="connsiteX646" fmla="*/ 2287973 w 5593163"/>
              <a:gd name="connsiteY646" fmla="*/ 3010804 h 4305008"/>
              <a:gd name="connsiteX647" fmla="*/ 2287380 w 5593163"/>
              <a:gd name="connsiteY647" fmla="*/ 3022244 h 4305008"/>
              <a:gd name="connsiteX648" fmla="*/ 2286881 w 5593163"/>
              <a:gd name="connsiteY648" fmla="*/ 3022211 h 4305008"/>
              <a:gd name="connsiteX649" fmla="*/ 2286855 w 5593163"/>
              <a:gd name="connsiteY649" fmla="*/ 3022706 h 4305008"/>
              <a:gd name="connsiteX650" fmla="*/ 2269736 w 5593163"/>
              <a:gd name="connsiteY650" fmla="*/ 3021080 h 4305008"/>
              <a:gd name="connsiteX651" fmla="*/ 2174310 w 5593163"/>
              <a:gd name="connsiteY651" fmla="*/ 3012018 h 4305008"/>
              <a:gd name="connsiteX652" fmla="*/ 2158093 w 5593163"/>
              <a:gd name="connsiteY652" fmla="*/ 3010478 h 4305008"/>
              <a:gd name="connsiteX653" fmla="*/ 2157977 w 5593163"/>
              <a:gd name="connsiteY653" fmla="*/ 3009330 h 4305008"/>
              <a:gd name="connsiteX654" fmla="*/ 1467811 w 5593163"/>
              <a:gd name="connsiteY654" fmla="*/ 2316289 h 4305008"/>
              <a:gd name="connsiteX655" fmla="*/ 1467306 w 5593163"/>
              <a:gd name="connsiteY655" fmla="*/ 2316226 h 4305008"/>
              <a:gd name="connsiteX656" fmla="*/ 1466767 w 5593163"/>
              <a:gd name="connsiteY656" fmla="*/ 2309550 h 4305008"/>
              <a:gd name="connsiteX657" fmla="*/ 1459300 w 5593163"/>
              <a:gd name="connsiteY657" fmla="*/ 2217074 h 4305008"/>
              <a:gd name="connsiteX658" fmla="*/ 1457930 w 5593163"/>
              <a:gd name="connsiteY658" fmla="*/ 2200098 h 4305008"/>
              <a:gd name="connsiteX659" fmla="*/ 1457930 w 5593163"/>
              <a:gd name="connsiteY659" fmla="*/ 3896923 h 4305008"/>
              <a:gd name="connsiteX660" fmla="*/ 1458524 w 5593163"/>
              <a:gd name="connsiteY660" fmla="*/ 3885483 h 4305008"/>
              <a:gd name="connsiteX661" fmla="*/ 1459022 w 5593163"/>
              <a:gd name="connsiteY661" fmla="*/ 3885516 h 4305008"/>
              <a:gd name="connsiteX662" fmla="*/ 1459048 w 5593163"/>
              <a:gd name="connsiteY662" fmla="*/ 3885022 h 4305008"/>
              <a:gd name="connsiteX663" fmla="*/ 1476135 w 5593163"/>
              <a:gd name="connsiteY663" fmla="*/ 3886645 h 4305008"/>
              <a:gd name="connsiteX664" fmla="*/ 1571597 w 5593163"/>
              <a:gd name="connsiteY664" fmla="*/ 3895710 h 4305008"/>
              <a:gd name="connsiteX665" fmla="*/ 1587809 w 5593163"/>
              <a:gd name="connsiteY665" fmla="*/ 3897249 h 4305008"/>
              <a:gd name="connsiteX666" fmla="*/ 1587926 w 5593163"/>
              <a:gd name="connsiteY666" fmla="*/ 3898397 h 4305008"/>
              <a:gd name="connsiteX667" fmla="*/ 2148179 w 5593163"/>
              <a:gd name="connsiteY667" fmla="*/ 4255797 h 4305008"/>
              <a:gd name="connsiteX668" fmla="*/ 2176624 w 5593163"/>
              <a:gd name="connsiteY668" fmla="*/ 4305008 h 4305008"/>
              <a:gd name="connsiteX669" fmla="*/ 2025574 w 5593163"/>
              <a:gd name="connsiteY669" fmla="*/ 4305008 h 4305008"/>
              <a:gd name="connsiteX670" fmla="*/ 1973451 w 5593163"/>
              <a:gd name="connsiteY670" fmla="*/ 4241205 h 4305008"/>
              <a:gd name="connsiteX671" fmla="*/ 1601297 w 5593163"/>
              <a:gd name="connsiteY671" fmla="*/ 4029853 h 4305008"/>
              <a:gd name="connsiteX672" fmla="*/ 1700478 w 5593163"/>
              <a:gd name="connsiteY672" fmla="*/ 4271827 h 4305008"/>
              <a:gd name="connsiteX673" fmla="*/ 1727160 w 5593163"/>
              <a:gd name="connsiteY673" fmla="*/ 4305008 h 4305008"/>
              <a:gd name="connsiteX674" fmla="*/ 1573050 w 5593163"/>
              <a:gd name="connsiteY674" fmla="*/ 4305008 h 4305008"/>
              <a:gd name="connsiteX675" fmla="*/ 1542929 w 5593163"/>
              <a:gd name="connsiteY675" fmla="*/ 4254710 h 4305008"/>
              <a:gd name="connsiteX676" fmla="*/ 1467811 w 5593163"/>
              <a:gd name="connsiteY676" fmla="*/ 4013114 h 4305008"/>
              <a:gd name="connsiteX677" fmla="*/ 1467306 w 5593163"/>
              <a:gd name="connsiteY677" fmla="*/ 4013051 h 4305008"/>
              <a:gd name="connsiteX678" fmla="*/ 1466767 w 5593163"/>
              <a:gd name="connsiteY678" fmla="*/ 4006375 h 4305008"/>
              <a:gd name="connsiteX679" fmla="*/ 1459300 w 5593163"/>
              <a:gd name="connsiteY679" fmla="*/ 3913899 h 4305008"/>
              <a:gd name="connsiteX680" fmla="*/ 1457930 w 5593163"/>
              <a:gd name="connsiteY680" fmla="*/ 3896923 h 4305008"/>
              <a:gd name="connsiteX681" fmla="*/ 1457928 w 5593163"/>
              <a:gd name="connsiteY681" fmla="*/ 469318 h 4305008"/>
              <a:gd name="connsiteX682" fmla="*/ 1459298 w 5593163"/>
              <a:gd name="connsiteY682" fmla="*/ 452471 h 4305008"/>
              <a:gd name="connsiteX683" fmla="*/ 1466762 w 5593163"/>
              <a:gd name="connsiteY683" fmla="*/ 360740 h 4305008"/>
              <a:gd name="connsiteX684" fmla="*/ 1467303 w 5593163"/>
              <a:gd name="connsiteY684" fmla="*/ 354103 h 4305008"/>
              <a:gd name="connsiteX685" fmla="*/ 1467808 w 5593163"/>
              <a:gd name="connsiteY685" fmla="*/ 354040 h 4305008"/>
              <a:gd name="connsiteX686" fmla="*/ 1552022 w 5593163"/>
              <a:gd name="connsiteY686" fmla="*/ 96778 h 4305008"/>
              <a:gd name="connsiteX687" fmla="*/ 1614656 w 5593163"/>
              <a:gd name="connsiteY687" fmla="*/ 0 h 4305008"/>
              <a:gd name="connsiteX688" fmla="*/ 1783031 w 5593163"/>
              <a:gd name="connsiteY688" fmla="*/ 0 h 4305008"/>
              <a:gd name="connsiteX689" fmla="*/ 1714803 w 5593163"/>
              <a:gd name="connsiteY689" fmla="*/ 76659 h 4305008"/>
              <a:gd name="connsiteX690" fmla="*/ 1601295 w 5593163"/>
              <a:gd name="connsiteY690" fmla="*/ 337433 h 4305008"/>
              <a:gd name="connsiteX691" fmla="*/ 2040269 w 5593163"/>
              <a:gd name="connsiteY691" fmla="*/ 44350 h 4305008"/>
              <a:gd name="connsiteX692" fmla="*/ 2062497 w 5593163"/>
              <a:gd name="connsiteY692" fmla="*/ 0 h 4305008"/>
              <a:gd name="connsiteX693" fmla="*/ 2211135 w 5593163"/>
              <a:gd name="connsiteY693" fmla="*/ 0 h 4305008"/>
              <a:gd name="connsiteX694" fmla="*/ 2159296 w 5593163"/>
              <a:gd name="connsiteY694" fmla="*/ 95636 h 4305008"/>
              <a:gd name="connsiteX695" fmla="*/ 1587923 w 5593163"/>
              <a:gd name="connsiteY695" fmla="*/ 467856 h 4305008"/>
              <a:gd name="connsiteX696" fmla="*/ 1587807 w 5593163"/>
              <a:gd name="connsiteY696" fmla="*/ 468995 h 4305008"/>
              <a:gd name="connsiteX697" fmla="*/ 1571591 w 5593163"/>
              <a:gd name="connsiteY697" fmla="*/ 470523 h 4305008"/>
              <a:gd name="connsiteX698" fmla="*/ 1476164 w 5593163"/>
              <a:gd name="connsiteY698" fmla="*/ 479514 h 4305008"/>
              <a:gd name="connsiteX699" fmla="*/ 1459046 w 5593163"/>
              <a:gd name="connsiteY699" fmla="*/ 481127 h 4305008"/>
              <a:gd name="connsiteX700" fmla="*/ 1459020 w 5593163"/>
              <a:gd name="connsiteY700" fmla="*/ 480636 h 4305008"/>
              <a:gd name="connsiteX701" fmla="*/ 1458521 w 5593163"/>
              <a:gd name="connsiteY701" fmla="*/ 480669 h 4305008"/>
              <a:gd name="connsiteX702" fmla="*/ 1457928 w 5593163"/>
              <a:gd name="connsiteY702" fmla="*/ 469318 h 4305008"/>
              <a:gd name="connsiteX703" fmla="*/ 1457928 w 5593163"/>
              <a:gd name="connsiteY703" fmla="*/ 2166144 h 4305008"/>
              <a:gd name="connsiteX704" fmla="*/ 1459298 w 5593163"/>
              <a:gd name="connsiteY704" fmla="*/ 2149296 h 4305008"/>
              <a:gd name="connsiteX705" fmla="*/ 1466762 w 5593163"/>
              <a:gd name="connsiteY705" fmla="*/ 2057565 h 4305008"/>
              <a:gd name="connsiteX706" fmla="*/ 1467303 w 5593163"/>
              <a:gd name="connsiteY706" fmla="*/ 2050928 h 4305008"/>
              <a:gd name="connsiteX707" fmla="*/ 1467808 w 5593163"/>
              <a:gd name="connsiteY707" fmla="*/ 2050865 h 4305008"/>
              <a:gd name="connsiteX708" fmla="*/ 2157974 w 5593163"/>
              <a:gd name="connsiteY708" fmla="*/ 1363267 h 4305008"/>
              <a:gd name="connsiteX709" fmla="*/ 2158091 w 5593163"/>
              <a:gd name="connsiteY709" fmla="*/ 1362128 h 4305008"/>
              <a:gd name="connsiteX710" fmla="*/ 2174304 w 5593163"/>
              <a:gd name="connsiteY710" fmla="*/ 1360601 h 4305008"/>
              <a:gd name="connsiteX711" fmla="*/ 2269765 w 5593163"/>
              <a:gd name="connsiteY711" fmla="*/ 1351607 h 4305008"/>
              <a:gd name="connsiteX712" fmla="*/ 2286853 w 5593163"/>
              <a:gd name="connsiteY712" fmla="*/ 1349997 h 4305008"/>
              <a:gd name="connsiteX713" fmla="*/ 2286879 w 5593163"/>
              <a:gd name="connsiteY713" fmla="*/ 1350487 h 4305008"/>
              <a:gd name="connsiteX714" fmla="*/ 2287377 w 5593163"/>
              <a:gd name="connsiteY714" fmla="*/ 1350455 h 4305008"/>
              <a:gd name="connsiteX715" fmla="*/ 2287971 w 5593163"/>
              <a:gd name="connsiteY715" fmla="*/ 1361805 h 4305008"/>
              <a:gd name="connsiteX716" fmla="*/ 2286600 w 5593163"/>
              <a:gd name="connsiteY716" fmla="*/ 1378647 h 4305008"/>
              <a:gd name="connsiteX717" fmla="*/ 2279133 w 5593163"/>
              <a:gd name="connsiteY717" fmla="*/ 1470397 h 4305008"/>
              <a:gd name="connsiteX718" fmla="*/ 2278595 w 5593163"/>
              <a:gd name="connsiteY718" fmla="*/ 1477021 h 4305008"/>
              <a:gd name="connsiteX719" fmla="*/ 2278089 w 5593163"/>
              <a:gd name="connsiteY719" fmla="*/ 1477083 h 4305008"/>
              <a:gd name="connsiteX720" fmla="*/ 1587923 w 5593163"/>
              <a:gd name="connsiteY720" fmla="*/ 2164681 h 4305008"/>
              <a:gd name="connsiteX721" fmla="*/ 1587807 w 5593163"/>
              <a:gd name="connsiteY721" fmla="*/ 2165820 h 4305008"/>
              <a:gd name="connsiteX722" fmla="*/ 1571591 w 5593163"/>
              <a:gd name="connsiteY722" fmla="*/ 2167348 h 4305008"/>
              <a:gd name="connsiteX723" fmla="*/ 1476164 w 5593163"/>
              <a:gd name="connsiteY723" fmla="*/ 2176339 h 4305008"/>
              <a:gd name="connsiteX724" fmla="*/ 1459046 w 5593163"/>
              <a:gd name="connsiteY724" fmla="*/ 2177952 h 4305008"/>
              <a:gd name="connsiteX725" fmla="*/ 1459020 w 5593163"/>
              <a:gd name="connsiteY725" fmla="*/ 2177461 h 4305008"/>
              <a:gd name="connsiteX726" fmla="*/ 1458521 w 5593163"/>
              <a:gd name="connsiteY726" fmla="*/ 2177494 h 4305008"/>
              <a:gd name="connsiteX727" fmla="*/ 1457928 w 5593163"/>
              <a:gd name="connsiteY727" fmla="*/ 2166144 h 4305008"/>
              <a:gd name="connsiteX728" fmla="*/ 1457928 w 5593163"/>
              <a:gd name="connsiteY728" fmla="*/ 3862969 h 4305008"/>
              <a:gd name="connsiteX729" fmla="*/ 1459298 w 5593163"/>
              <a:gd name="connsiteY729" fmla="*/ 3846121 h 4305008"/>
              <a:gd name="connsiteX730" fmla="*/ 1466762 w 5593163"/>
              <a:gd name="connsiteY730" fmla="*/ 3754390 h 4305008"/>
              <a:gd name="connsiteX731" fmla="*/ 1467303 w 5593163"/>
              <a:gd name="connsiteY731" fmla="*/ 3747753 h 4305008"/>
              <a:gd name="connsiteX732" fmla="*/ 1467808 w 5593163"/>
              <a:gd name="connsiteY732" fmla="*/ 3747690 h 4305008"/>
              <a:gd name="connsiteX733" fmla="*/ 2157974 w 5593163"/>
              <a:gd name="connsiteY733" fmla="*/ 3060092 h 4305008"/>
              <a:gd name="connsiteX734" fmla="*/ 2158091 w 5593163"/>
              <a:gd name="connsiteY734" fmla="*/ 3058953 h 4305008"/>
              <a:gd name="connsiteX735" fmla="*/ 2174304 w 5593163"/>
              <a:gd name="connsiteY735" fmla="*/ 3057426 h 4305008"/>
              <a:gd name="connsiteX736" fmla="*/ 2269765 w 5593163"/>
              <a:gd name="connsiteY736" fmla="*/ 3048432 h 4305008"/>
              <a:gd name="connsiteX737" fmla="*/ 2286853 w 5593163"/>
              <a:gd name="connsiteY737" fmla="*/ 3046822 h 4305008"/>
              <a:gd name="connsiteX738" fmla="*/ 2286879 w 5593163"/>
              <a:gd name="connsiteY738" fmla="*/ 3047312 h 4305008"/>
              <a:gd name="connsiteX739" fmla="*/ 2287377 w 5593163"/>
              <a:gd name="connsiteY739" fmla="*/ 3047280 h 4305008"/>
              <a:gd name="connsiteX740" fmla="*/ 2287971 w 5593163"/>
              <a:gd name="connsiteY740" fmla="*/ 3058630 h 4305008"/>
              <a:gd name="connsiteX741" fmla="*/ 2286600 w 5593163"/>
              <a:gd name="connsiteY741" fmla="*/ 3075472 h 4305008"/>
              <a:gd name="connsiteX742" fmla="*/ 2279133 w 5593163"/>
              <a:gd name="connsiteY742" fmla="*/ 3167222 h 4305008"/>
              <a:gd name="connsiteX743" fmla="*/ 2278595 w 5593163"/>
              <a:gd name="connsiteY743" fmla="*/ 3173846 h 4305008"/>
              <a:gd name="connsiteX744" fmla="*/ 2278089 w 5593163"/>
              <a:gd name="connsiteY744" fmla="*/ 3173908 h 4305008"/>
              <a:gd name="connsiteX745" fmla="*/ 1587923 w 5593163"/>
              <a:gd name="connsiteY745" fmla="*/ 3861506 h 4305008"/>
              <a:gd name="connsiteX746" fmla="*/ 1587807 w 5593163"/>
              <a:gd name="connsiteY746" fmla="*/ 3862645 h 4305008"/>
              <a:gd name="connsiteX747" fmla="*/ 1571591 w 5593163"/>
              <a:gd name="connsiteY747" fmla="*/ 3864173 h 4305008"/>
              <a:gd name="connsiteX748" fmla="*/ 1476164 w 5593163"/>
              <a:gd name="connsiteY748" fmla="*/ 3873164 h 4305008"/>
              <a:gd name="connsiteX749" fmla="*/ 1459046 w 5593163"/>
              <a:gd name="connsiteY749" fmla="*/ 3874777 h 4305008"/>
              <a:gd name="connsiteX750" fmla="*/ 1459020 w 5593163"/>
              <a:gd name="connsiteY750" fmla="*/ 3874286 h 4305008"/>
              <a:gd name="connsiteX751" fmla="*/ 1458521 w 5593163"/>
              <a:gd name="connsiteY751" fmla="*/ 3874319 h 4305008"/>
              <a:gd name="connsiteX752" fmla="*/ 1457928 w 5593163"/>
              <a:gd name="connsiteY752" fmla="*/ 3862969 h 4305008"/>
              <a:gd name="connsiteX753" fmla="*/ 750739 w 5593163"/>
              <a:gd name="connsiteY753" fmla="*/ 1181049 h 4305008"/>
              <a:gd name="connsiteX754" fmla="*/ 1294048 w 5593163"/>
              <a:gd name="connsiteY754" fmla="*/ 636203 h 4305008"/>
              <a:gd name="connsiteX755" fmla="*/ 750739 w 5593163"/>
              <a:gd name="connsiteY755" fmla="*/ 1181049 h 4305008"/>
              <a:gd name="connsiteX756" fmla="*/ 750739 w 5593163"/>
              <a:gd name="connsiteY756" fmla="*/ 1493690 h 4305008"/>
              <a:gd name="connsiteX757" fmla="*/ 1294048 w 5593163"/>
              <a:gd name="connsiteY757" fmla="*/ 2034258 h 4305008"/>
              <a:gd name="connsiteX758" fmla="*/ 750739 w 5593163"/>
              <a:gd name="connsiteY758" fmla="*/ 1493690 h 4305008"/>
              <a:gd name="connsiteX759" fmla="*/ 750739 w 5593163"/>
              <a:gd name="connsiteY759" fmla="*/ 2877874 h 4305008"/>
              <a:gd name="connsiteX760" fmla="*/ 1294048 w 5593163"/>
              <a:gd name="connsiteY760" fmla="*/ 2333028 h 4305008"/>
              <a:gd name="connsiteX761" fmla="*/ 750739 w 5593163"/>
              <a:gd name="connsiteY761" fmla="*/ 2877874 h 4305008"/>
              <a:gd name="connsiteX762" fmla="*/ 750739 w 5593163"/>
              <a:gd name="connsiteY762" fmla="*/ 3190516 h 4305008"/>
              <a:gd name="connsiteX763" fmla="*/ 1294048 w 5593163"/>
              <a:gd name="connsiteY763" fmla="*/ 3731083 h 4305008"/>
              <a:gd name="connsiteX764" fmla="*/ 750739 w 5593163"/>
              <a:gd name="connsiteY764" fmla="*/ 3190516 h 4305008"/>
              <a:gd name="connsiteX765" fmla="*/ 718720 w 5593163"/>
              <a:gd name="connsiteY765" fmla="*/ 4305008 h 4305008"/>
              <a:gd name="connsiteX766" fmla="*/ 747165 w 5593163"/>
              <a:gd name="connsiteY766" fmla="*/ 4255797 h 4305008"/>
              <a:gd name="connsiteX767" fmla="*/ 1307418 w 5593163"/>
              <a:gd name="connsiteY767" fmla="*/ 3898397 h 4305008"/>
              <a:gd name="connsiteX768" fmla="*/ 1307535 w 5593163"/>
              <a:gd name="connsiteY768" fmla="*/ 3897249 h 4305008"/>
              <a:gd name="connsiteX769" fmla="*/ 1323748 w 5593163"/>
              <a:gd name="connsiteY769" fmla="*/ 3895710 h 4305008"/>
              <a:gd name="connsiteX770" fmla="*/ 1419209 w 5593163"/>
              <a:gd name="connsiteY770" fmla="*/ 3886645 h 4305008"/>
              <a:gd name="connsiteX771" fmla="*/ 1436297 w 5593163"/>
              <a:gd name="connsiteY771" fmla="*/ 3885022 h 4305008"/>
              <a:gd name="connsiteX772" fmla="*/ 1436323 w 5593163"/>
              <a:gd name="connsiteY772" fmla="*/ 3885516 h 4305008"/>
              <a:gd name="connsiteX773" fmla="*/ 1436821 w 5593163"/>
              <a:gd name="connsiteY773" fmla="*/ 3885483 h 4305008"/>
              <a:gd name="connsiteX774" fmla="*/ 1437415 w 5593163"/>
              <a:gd name="connsiteY774" fmla="*/ 3896923 h 4305008"/>
              <a:gd name="connsiteX775" fmla="*/ 1436044 w 5593163"/>
              <a:gd name="connsiteY775" fmla="*/ 3913899 h 4305008"/>
              <a:gd name="connsiteX776" fmla="*/ 1428577 w 5593163"/>
              <a:gd name="connsiteY776" fmla="*/ 4006375 h 4305008"/>
              <a:gd name="connsiteX777" fmla="*/ 1428039 w 5593163"/>
              <a:gd name="connsiteY777" fmla="*/ 4013051 h 4305008"/>
              <a:gd name="connsiteX778" fmla="*/ 1427533 w 5593163"/>
              <a:gd name="connsiteY778" fmla="*/ 4013114 h 4305008"/>
              <a:gd name="connsiteX779" fmla="*/ 1352416 w 5593163"/>
              <a:gd name="connsiteY779" fmla="*/ 4254710 h 4305008"/>
              <a:gd name="connsiteX780" fmla="*/ 1322295 w 5593163"/>
              <a:gd name="connsiteY780" fmla="*/ 4305008 h 4305008"/>
              <a:gd name="connsiteX781" fmla="*/ 1168185 w 5593163"/>
              <a:gd name="connsiteY781" fmla="*/ 4305008 h 4305008"/>
              <a:gd name="connsiteX782" fmla="*/ 1194867 w 5593163"/>
              <a:gd name="connsiteY782" fmla="*/ 4271827 h 4305008"/>
              <a:gd name="connsiteX783" fmla="*/ 1294048 w 5593163"/>
              <a:gd name="connsiteY783" fmla="*/ 4029853 h 4305008"/>
              <a:gd name="connsiteX784" fmla="*/ 921894 w 5593163"/>
              <a:gd name="connsiteY784" fmla="*/ 4241205 h 4305008"/>
              <a:gd name="connsiteX785" fmla="*/ 869771 w 5593163"/>
              <a:gd name="connsiteY785" fmla="*/ 4305008 h 4305008"/>
              <a:gd name="connsiteX786" fmla="*/ 684209 w 5593163"/>
              <a:gd name="connsiteY786" fmla="*/ 0 h 4305008"/>
              <a:gd name="connsiteX787" fmla="*/ 832847 w 5593163"/>
              <a:gd name="connsiteY787" fmla="*/ 0 h 4305008"/>
              <a:gd name="connsiteX788" fmla="*/ 855075 w 5593163"/>
              <a:gd name="connsiteY788" fmla="*/ 44350 h 4305008"/>
              <a:gd name="connsiteX789" fmla="*/ 1294048 w 5593163"/>
              <a:gd name="connsiteY789" fmla="*/ 337433 h 4305008"/>
              <a:gd name="connsiteX790" fmla="*/ 1180541 w 5593163"/>
              <a:gd name="connsiteY790" fmla="*/ 76659 h 4305008"/>
              <a:gd name="connsiteX791" fmla="*/ 1112313 w 5593163"/>
              <a:gd name="connsiteY791" fmla="*/ 0 h 4305008"/>
              <a:gd name="connsiteX792" fmla="*/ 1280688 w 5593163"/>
              <a:gd name="connsiteY792" fmla="*/ 0 h 4305008"/>
              <a:gd name="connsiteX793" fmla="*/ 1343322 w 5593163"/>
              <a:gd name="connsiteY793" fmla="*/ 96778 h 4305008"/>
              <a:gd name="connsiteX794" fmla="*/ 1427534 w 5593163"/>
              <a:gd name="connsiteY794" fmla="*/ 354040 h 4305008"/>
              <a:gd name="connsiteX795" fmla="*/ 1428040 w 5593163"/>
              <a:gd name="connsiteY795" fmla="*/ 354102 h 4305008"/>
              <a:gd name="connsiteX796" fmla="*/ 1428580 w 5593163"/>
              <a:gd name="connsiteY796" fmla="*/ 360740 h 4305008"/>
              <a:gd name="connsiteX797" fmla="*/ 1436044 w 5593163"/>
              <a:gd name="connsiteY797" fmla="*/ 452471 h 4305008"/>
              <a:gd name="connsiteX798" fmla="*/ 1437415 w 5593163"/>
              <a:gd name="connsiteY798" fmla="*/ 469318 h 4305008"/>
              <a:gd name="connsiteX799" fmla="*/ 1436822 w 5593163"/>
              <a:gd name="connsiteY799" fmla="*/ 480669 h 4305008"/>
              <a:gd name="connsiteX800" fmla="*/ 1436323 w 5593163"/>
              <a:gd name="connsiteY800" fmla="*/ 480636 h 4305008"/>
              <a:gd name="connsiteX801" fmla="*/ 1436297 w 5593163"/>
              <a:gd name="connsiteY801" fmla="*/ 481127 h 4305008"/>
              <a:gd name="connsiteX802" fmla="*/ 1419178 w 5593163"/>
              <a:gd name="connsiteY802" fmla="*/ 479514 h 4305008"/>
              <a:gd name="connsiteX803" fmla="*/ 1323752 w 5593163"/>
              <a:gd name="connsiteY803" fmla="*/ 470523 h 4305008"/>
              <a:gd name="connsiteX804" fmla="*/ 1307535 w 5593163"/>
              <a:gd name="connsiteY804" fmla="*/ 468995 h 4305008"/>
              <a:gd name="connsiteX805" fmla="*/ 1307419 w 5593163"/>
              <a:gd name="connsiteY805" fmla="*/ 467856 h 4305008"/>
              <a:gd name="connsiteX806" fmla="*/ 736048 w 5593163"/>
              <a:gd name="connsiteY806" fmla="*/ 95636 h 4305008"/>
              <a:gd name="connsiteX807" fmla="*/ 607372 w 5593163"/>
              <a:gd name="connsiteY807" fmla="*/ 1313979 h 4305008"/>
              <a:gd name="connsiteX808" fmla="*/ 608742 w 5593163"/>
              <a:gd name="connsiteY808" fmla="*/ 1296998 h 4305008"/>
              <a:gd name="connsiteX809" fmla="*/ 616206 w 5593163"/>
              <a:gd name="connsiteY809" fmla="*/ 1204541 h 4305008"/>
              <a:gd name="connsiteX810" fmla="*/ 616747 w 5593163"/>
              <a:gd name="connsiteY810" fmla="*/ 1197851 h 4305008"/>
              <a:gd name="connsiteX811" fmla="*/ 617252 w 5593163"/>
              <a:gd name="connsiteY811" fmla="*/ 1197788 h 4305008"/>
              <a:gd name="connsiteX812" fmla="*/ 1307418 w 5593163"/>
              <a:gd name="connsiteY812" fmla="*/ 504747 h 4305008"/>
              <a:gd name="connsiteX813" fmla="*/ 1307535 w 5593163"/>
              <a:gd name="connsiteY813" fmla="*/ 503599 h 4305008"/>
              <a:gd name="connsiteX814" fmla="*/ 1323748 w 5593163"/>
              <a:gd name="connsiteY814" fmla="*/ 502060 h 4305008"/>
              <a:gd name="connsiteX815" fmla="*/ 1419209 w 5593163"/>
              <a:gd name="connsiteY815" fmla="*/ 492995 h 4305008"/>
              <a:gd name="connsiteX816" fmla="*/ 1436297 w 5593163"/>
              <a:gd name="connsiteY816" fmla="*/ 491372 h 4305008"/>
              <a:gd name="connsiteX817" fmla="*/ 1436323 w 5593163"/>
              <a:gd name="connsiteY817" fmla="*/ 491866 h 4305008"/>
              <a:gd name="connsiteX818" fmla="*/ 1436821 w 5593163"/>
              <a:gd name="connsiteY818" fmla="*/ 491833 h 4305008"/>
              <a:gd name="connsiteX819" fmla="*/ 1437415 w 5593163"/>
              <a:gd name="connsiteY819" fmla="*/ 503273 h 4305008"/>
              <a:gd name="connsiteX820" fmla="*/ 1436044 w 5593163"/>
              <a:gd name="connsiteY820" fmla="*/ 520249 h 4305008"/>
              <a:gd name="connsiteX821" fmla="*/ 1428577 w 5593163"/>
              <a:gd name="connsiteY821" fmla="*/ 612725 h 4305008"/>
              <a:gd name="connsiteX822" fmla="*/ 1428039 w 5593163"/>
              <a:gd name="connsiteY822" fmla="*/ 619401 h 4305008"/>
              <a:gd name="connsiteX823" fmla="*/ 1427533 w 5593163"/>
              <a:gd name="connsiteY823" fmla="*/ 619464 h 4305008"/>
              <a:gd name="connsiteX824" fmla="*/ 737367 w 5593163"/>
              <a:gd name="connsiteY824" fmla="*/ 1312505 h 4305008"/>
              <a:gd name="connsiteX825" fmla="*/ 737251 w 5593163"/>
              <a:gd name="connsiteY825" fmla="*/ 1313653 h 4305008"/>
              <a:gd name="connsiteX826" fmla="*/ 721035 w 5593163"/>
              <a:gd name="connsiteY826" fmla="*/ 1315193 h 4305008"/>
              <a:gd name="connsiteX827" fmla="*/ 625608 w 5593163"/>
              <a:gd name="connsiteY827" fmla="*/ 1324255 h 4305008"/>
              <a:gd name="connsiteX828" fmla="*/ 608490 w 5593163"/>
              <a:gd name="connsiteY828" fmla="*/ 1325881 h 4305008"/>
              <a:gd name="connsiteX829" fmla="*/ 608464 w 5593163"/>
              <a:gd name="connsiteY829" fmla="*/ 1325386 h 4305008"/>
              <a:gd name="connsiteX830" fmla="*/ 607965 w 5593163"/>
              <a:gd name="connsiteY830" fmla="*/ 1325419 h 4305008"/>
              <a:gd name="connsiteX831" fmla="*/ 607372 w 5593163"/>
              <a:gd name="connsiteY831" fmla="*/ 1313979 h 4305008"/>
              <a:gd name="connsiteX832" fmla="*/ 607372 w 5593163"/>
              <a:gd name="connsiteY832" fmla="*/ 1361805 h 4305008"/>
              <a:gd name="connsiteX833" fmla="*/ 607966 w 5593163"/>
              <a:gd name="connsiteY833" fmla="*/ 1350455 h 4305008"/>
              <a:gd name="connsiteX834" fmla="*/ 608464 w 5593163"/>
              <a:gd name="connsiteY834" fmla="*/ 1350487 h 4305008"/>
              <a:gd name="connsiteX835" fmla="*/ 608490 w 5593163"/>
              <a:gd name="connsiteY835" fmla="*/ 1349997 h 4305008"/>
              <a:gd name="connsiteX836" fmla="*/ 625577 w 5593163"/>
              <a:gd name="connsiteY836" fmla="*/ 1351607 h 4305008"/>
              <a:gd name="connsiteX837" fmla="*/ 721039 w 5593163"/>
              <a:gd name="connsiteY837" fmla="*/ 1360601 h 4305008"/>
              <a:gd name="connsiteX838" fmla="*/ 737251 w 5593163"/>
              <a:gd name="connsiteY838" fmla="*/ 1362128 h 4305008"/>
              <a:gd name="connsiteX839" fmla="*/ 737368 w 5593163"/>
              <a:gd name="connsiteY839" fmla="*/ 1363267 h 4305008"/>
              <a:gd name="connsiteX840" fmla="*/ 1427534 w 5593163"/>
              <a:gd name="connsiteY840" fmla="*/ 2050865 h 4305008"/>
              <a:gd name="connsiteX841" fmla="*/ 1428040 w 5593163"/>
              <a:gd name="connsiteY841" fmla="*/ 2050928 h 4305008"/>
              <a:gd name="connsiteX842" fmla="*/ 1428580 w 5593163"/>
              <a:gd name="connsiteY842" fmla="*/ 2057565 h 4305008"/>
              <a:gd name="connsiteX843" fmla="*/ 1436044 w 5593163"/>
              <a:gd name="connsiteY843" fmla="*/ 2149296 h 4305008"/>
              <a:gd name="connsiteX844" fmla="*/ 1437415 w 5593163"/>
              <a:gd name="connsiteY844" fmla="*/ 2166144 h 4305008"/>
              <a:gd name="connsiteX845" fmla="*/ 1436822 w 5593163"/>
              <a:gd name="connsiteY845" fmla="*/ 2177494 h 4305008"/>
              <a:gd name="connsiteX846" fmla="*/ 1436323 w 5593163"/>
              <a:gd name="connsiteY846" fmla="*/ 2177461 h 4305008"/>
              <a:gd name="connsiteX847" fmla="*/ 1436297 w 5593163"/>
              <a:gd name="connsiteY847" fmla="*/ 2177952 h 4305008"/>
              <a:gd name="connsiteX848" fmla="*/ 1419178 w 5593163"/>
              <a:gd name="connsiteY848" fmla="*/ 2176339 h 4305008"/>
              <a:gd name="connsiteX849" fmla="*/ 1323752 w 5593163"/>
              <a:gd name="connsiteY849" fmla="*/ 2167348 h 4305008"/>
              <a:gd name="connsiteX850" fmla="*/ 1307535 w 5593163"/>
              <a:gd name="connsiteY850" fmla="*/ 2165820 h 4305008"/>
              <a:gd name="connsiteX851" fmla="*/ 1307419 w 5593163"/>
              <a:gd name="connsiteY851" fmla="*/ 2164681 h 4305008"/>
              <a:gd name="connsiteX852" fmla="*/ 617253 w 5593163"/>
              <a:gd name="connsiteY852" fmla="*/ 1477083 h 4305008"/>
              <a:gd name="connsiteX853" fmla="*/ 616748 w 5593163"/>
              <a:gd name="connsiteY853" fmla="*/ 1477021 h 4305008"/>
              <a:gd name="connsiteX854" fmla="*/ 616209 w 5593163"/>
              <a:gd name="connsiteY854" fmla="*/ 1470397 h 4305008"/>
              <a:gd name="connsiteX855" fmla="*/ 608742 w 5593163"/>
              <a:gd name="connsiteY855" fmla="*/ 1378647 h 4305008"/>
              <a:gd name="connsiteX856" fmla="*/ 607372 w 5593163"/>
              <a:gd name="connsiteY856" fmla="*/ 1361805 h 4305008"/>
              <a:gd name="connsiteX857" fmla="*/ 607372 w 5593163"/>
              <a:gd name="connsiteY857" fmla="*/ 3010804 h 4305008"/>
              <a:gd name="connsiteX858" fmla="*/ 608742 w 5593163"/>
              <a:gd name="connsiteY858" fmla="*/ 2993823 h 4305008"/>
              <a:gd name="connsiteX859" fmla="*/ 616206 w 5593163"/>
              <a:gd name="connsiteY859" fmla="*/ 2901366 h 4305008"/>
              <a:gd name="connsiteX860" fmla="*/ 616747 w 5593163"/>
              <a:gd name="connsiteY860" fmla="*/ 2894676 h 4305008"/>
              <a:gd name="connsiteX861" fmla="*/ 617252 w 5593163"/>
              <a:gd name="connsiteY861" fmla="*/ 2894613 h 4305008"/>
              <a:gd name="connsiteX862" fmla="*/ 1307418 w 5593163"/>
              <a:gd name="connsiteY862" fmla="*/ 2201572 h 4305008"/>
              <a:gd name="connsiteX863" fmla="*/ 1307535 w 5593163"/>
              <a:gd name="connsiteY863" fmla="*/ 2200424 h 4305008"/>
              <a:gd name="connsiteX864" fmla="*/ 1323748 w 5593163"/>
              <a:gd name="connsiteY864" fmla="*/ 2198885 h 4305008"/>
              <a:gd name="connsiteX865" fmla="*/ 1419209 w 5593163"/>
              <a:gd name="connsiteY865" fmla="*/ 2189820 h 4305008"/>
              <a:gd name="connsiteX866" fmla="*/ 1436297 w 5593163"/>
              <a:gd name="connsiteY866" fmla="*/ 2188197 h 4305008"/>
              <a:gd name="connsiteX867" fmla="*/ 1436323 w 5593163"/>
              <a:gd name="connsiteY867" fmla="*/ 2188691 h 4305008"/>
              <a:gd name="connsiteX868" fmla="*/ 1436821 w 5593163"/>
              <a:gd name="connsiteY868" fmla="*/ 2188658 h 4305008"/>
              <a:gd name="connsiteX869" fmla="*/ 1437415 w 5593163"/>
              <a:gd name="connsiteY869" fmla="*/ 2200098 h 4305008"/>
              <a:gd name="connsiteX870" fmla="*/ 1436044 w 5593163"/>
              <a:gd name="connsiteY870" fmla="*/ 2217074 h 4305008"/>
              <a:gd name="connsiteX871" fmla="*/ 1428577 w 5593163"/>
              <a:gd name="connsiteY871" fmla="*/ 2309550 h 4305008"/>
              <a:gd name="connsiteX872" fmla="*/ 1428039 w 5593163"/>
              <a:gd name="connsiteY872" fmla="*/ 2316226 h 4305008"/>
              <a:gd name="connsiteX873" fmla="*/ 1427533 w 5593163"/>
              <a:gd name="connsiteY873" fmla="*/ 2316289 h 4305008"/>
              <a:gd name="connsiteX874" fmla="*/ 737367 w 5593163"/>
              <a:gd name="connsiteY874" fmla="*/ 3009330 h 4305008"/>
              <a:gd name="connsiteX875" fmla="*/ 737251 w 5593163"/>
              <a:gd name="connsiteY875" fmla="*/ 3010478 h 4305008"/>
              <a:gd name="connsiteX876" fmla="*/ 721035 w 5593163"/>
              <a:gd name="connsiteY876" fmla="*/ 3012018 h 4305008"/>
              <a:gd name="connsiteX877" fmla="*/ 625608 w 5593163"/>
              <a:gd name="connsiteY877" fmla="*/ 3021080 h 4305008"/>
              <a:gd name="connsiteX878" fmla="*/ 608490 w 5593163"/>
              <a:gd name="connsiteY878" fmla="*/ 3022706 h 4305008"/>
              <a:gd name="connsiteX879" fmla="*/ 608464 w 5593163"/>
              <a:gd name="connsiteY879" fmla="*/ 3022211 h 4305008"/>
              <a:gd name="connsiteX880" fmla="*/ 607965 w 5593163"/>
              <a:gd name="connsiteY880" fmla="*/ 3022244 h 4305008"/>
              <a:gd name="connsiteX881" fmla="*/ 607372 w 5593163"/>
              <a:gd name="connsiteY881" fmla="*/ 3010804 h 4305008"/>
              <a:gd name="connsiteX882" fmla="*/ 607372 w 5593163"/>
              <a:gd name="connsiteY882" fmla="*/ 3058630 h 4305008"/>
              <a:gd name="connsiteX883" fmla="*/ 607966 w 5593163"/>
              <a:gd name="connsiteY883" fmla="*/ 3047280 h 4305008"/>
              <a:gd name="connsiteX884" fmla="*/ 608464 w 5593163"/>
              <a:gd name="connsiteY884" fmla="*/ 3047312 h 4305008"/>
              <a:gd name="connsiteX885" fmla="*/ 608490 w 5593163"/>
              <a:gd name="connsiteY885" fmla="*/ 3046822 h 4305008"/>
              <a:gd name="connsiteX886" fmla="*/ 625577 w 5593163"/>
              <a:gd name="connsiteY886" fmla="*/ 3048432 h 4305008"/>
              <a:gd name="connsiteX887" fmla="*/ 721039 w 5593163"/>
              <a:gd name="connsiteY887" fmla="*/ 3057426 h 4305008"/>
              <a:gd name="connsiteX888" fmla="*/ 737251 w 5593163"/>
              <a:gd name="connsiteY888" fmla="*/ 3058953 h 4305008"/>
              <a:gd name="connsiteX889" fmla="*/ 737368 w 5593163"/>
              <a:gd name="connsiteY889" fmla="*/ 3060092 h 4305008"/>
              <a:gd name="connsiteX890" fmla="*/ 1427534 w 5593163"/>
              <a:gd name="connsiteY890" fmla="*/ 3747690 h 4305008"/>
              <a:gd name="connsiteX891" fmla="*/ 1428040 w 5593163"/>
              <a:gd name="connsiteY891" fmla="*/ 3747753 h 4305008"/>
              <a:gd name="connsiteX892" fmla="*/ 1428580 w 5593163"/>
              <a:gd name="connsiteY892" fmla="*/ 3754390 h 4305008"/>
              <a:gd name="connsiteX893" fmla="*/ 1436044 w 5593163"/>
              <a:gd name="connsiteY893" fmla="*/ 3846121 h 4305008"/>
              <a:gd name="connsiteX894" fmla="*/ 1437415 w 5593163"/>
              <a:gd name="connsiteY894" fmla="*/ 3862969 h 4305008"/>
              <a:gd name="connsiteX895" fmla="*/ 1436822 w 5593163"/>
              <a:gd name="connsiteY895" fmla="*/ 3874319 h 4305008"/>
              <a:gd name="connsiteX896" fmla="*/ 1436323 w 5593163"/>
              <a:gd name="connsiteY896" fmla="*/ 3874286 h 4305008"/>
              <a:gd name="connsiteX897" fmla="*/ 1436297 w 5593163"/>
              <a:gd name="connsiteY897" fmla="*/ 3874777 h 4305008"/>
              <a:gd name="connsiteX898" fmla="*/ 1419178 w 5593163"/>
              <a:gd name="connsiteY898" fmla="*/ 3873164 h 4305008"/>
              <a:gd name="connsiteX899" fmla="*/ 1323752 w 5593163"/>
              <a:gd name="connsiteY899" fmla="*/ 3864173 h 4305008"/>
              <a:gd name="connsiteX900" fmla="*/ 1307535 w 5593163"/>
              <a:gd name="connsiteY900" fmla="*/ 3862645 h 4305008"/>
              <a:gd name="connsiteX901" fmla="*/ 1307419 w 5593163"/>
              <a:gd name="connsiteY901" fmla="*/ 3861506 h 4305008"/>
              <a:gd name="connsiteX902" fmla="*/ 617253 w 5593163"/>
              <a:gd name="connsiteY902" fmla="*/ 3173908 h 4305008"/>
              <a:gd name="connsiteX903" fmla="*/ 616748 w 5593163"/>
              <a:gd name="connsiteY903" fmla="*/ 3173846 h 4305008"/>
              <a:gd name="connsiteX904" fmla="*/ 616209 w 5593163"/>
              <a:gd name="connsiteY904" fmla="*/ 3167222 h 4305008"/>
              <a:gd name="connsiteX905" fmla="*/ 608742 w 5593163"/>
              <a:gd name="connsiteY905" fmla="*/ 3075472 h 4305008"/>
              <a:gd name="connsiteX906" fmla="*/ 607372 w 5593163"/>
              <a:gd name="connsiteY906" fmla="*/ 3058630 h 4305008"/>
              <a:gd name="connsiteX907" fmla="*/ 0 w 5593163"/>
              <a:gd name="connsiteY907" fmla="*/ 116373 h 4305008"/>
              <a:gd name="connsiteX908" fmla="*/ 0 w 5593163"/>
              <a:gd name="connsiteY908" fmla="*/ 0 h 4305008"/>
              <a:gd name="connsiteX909" fmla="*/ 90880 w 5593163"/>
              <a:gd name="connsiteY909" fmla="*/ 0 h 4305008"/>
              <a:gd name="connsiteX910" fmla="*/ 22652 w 5593163"/>
              <a:gd name="connsiteY910" fmla="*/ 76659 h 4305008"/>
              <a:gd name="connsiteX911" fmla="*/ 0 w 5593163"/>
              <a:gd name="connsiteY911" fmla="*/ 443121 h 4305008"/>
              <a:gd name="connsiteX912" fmla="*/ 0 w 5593163"/>
              <a:gd name="connsiteY912" fmla="*/ 311637 h 4305008"/>
              <a:gd name="connsiteX913" fmla="*/ 82171 w 5593163"/>
              <a:gd name="connsiteY913" fmla="*/ 276703 h 4305008"/>
              <a:gd name="connsiteX914" fmla="*/ 348118 w 5593163"/>
              <a:gd name="connsiteY914" fmla="*/ 44350 h 4305008"/>
              <a:gd name="connsiteX915" fmla="*/ 370347 w 5593163"/>
              <a:gd name="connsiteY915" fmla="*/ 0 h 4305008"/>
              <a:gd name="connsiteX916" fmla="*/ 518984 w 5593163"/>
              <a:gd name="connsiteY916" fmla="*/ 0 h 4305008"/>
              <a:gd name="connsiteX917" fmla="*/ 467145 w 5593163"/>
              <a:gd name="connsiteY917" fmla="*/ 95636 h 4305008"/>
              <a:gd name="connsiteX918" fmla="*/ 13323 w 5593163"/>
              <a:gd name="connsiteY918" fmla="*/ 439959 h 4305008"/>
              <a:gd name="connsiteX919" fmla="*/ 0 w 5593163"/>
              <a:gd name="connsiteY919" fmla="*/ 1070142 h 4305008"/>
              <a:gd name="connsiteX920" fmla="*/ 0 w 5593163"/>
              <a:gd name="connsiteY920" fmla="*/ 862064 h 4305008"/>
              <a:gd name="connsiteX921" fmla="*/ 31905 w 5593163"/>
              <a:gd name="connsiteY921" fmla="*/ 912052 h 4305008"/>
              <a:gd name="connsiteX922" fmla="*/ 452455 w 5593163"/>
              <a:gd name="connsiteY922" fmla="*/ 1181049 h 4305008"/>
              <a:gd name="connsiteX923" fmla="*/ 9316 w 5593163"/>
              <a:gd name="connsiteY923" fmla="*/ 665484 h 4305008"/>
              <a:gd name="connsiteX924" fmla="*/ 0 w 5593163"/>
              <a:gd name="connsiteY924" fmla="*/ 662760 h 4305008"/>
              <a:gd name="connsiteX925" fmla="*/ 0 w 5593163"/>
              <a:gd name="connsiteY925" fmla="*/ 530567 h 4305008"/>
              <a:gd name="connsiteX926" fmla="*/ 26399 w 5593163"/>
              <a:gd name="connsiteY926" fmla="*/ 537107 h 4305008"/>
              <a:gd name="connsiteX927" fmla="*/ 585941 w 5593163"/>
              <a:gd name="connsiteY927" fmla="*/ 1197788 h 4305008"/>
              <a:gd name="connsiteX928" fmla="*/ 586447 w 5593163"/>
              <a:gd name="connsiteY928" fmla="*/ 1197851 h 4305008"/>
              <a:gd name="connsiteX929" fmla="*/ 586987 w 5593163"/>
              <a:gd name="connsiteY929" fmla="*/ 1204541 h 4305008"/>
              <a:gd name="connsiteX930" fmla="*/ 594451 w 5593163"/>
              <a:gd name="connsiteY930" fmla="*/ 1296998 h 4305008"/>
              <a:gd name="connsiteX931" fmla="*/ 595822 w 5593163"/>
              <a:gd name="connsiteY931" fmla="*/ 1313979 h 4305008"/>
              <a:gd name="connsiteX932" fmla="*/ 595229 w 5593163"/>
              <a:gd name="connsiteY932" fmla="*/ 1325419 h 4305008"/>
              <a:gd name="connsiteX933" fmla="*/ 594730 w 5593163"/>
              <a:gd name="connsiteY933" fmla="*/ 1325386 h 4305008"/>
              <a:gd name="connsiteX934" fmla="*/ 594704 w 5593163"/>
              <a:gd name="connsiteY934" fmla="*/ 1325881 h 4305008"/>
              <a:gd name="connsiteX935" fmla="*/ 577585 w 5593163"/>
              <a:gd name="connsiteY935" fmla="*/ 1324255 h 4305008"/>
              <a:gd name="connsiteX936" fmla="*/ 482159 w 5593163"/>
              <a:gd name="connsiteY936" fmla="*/ 1315193 h 4305008"/>
              <a:gd name="connsiteX937" fmla="*/ 465942 w 5593163"/>
              <a:gd name="connsiteY937" fmla="*/ 1313653 h 4305008"/>
              <a:gd name="connsiteX938" fmla="*/ 465826 w 5593163"/>
              <a:gd name="connsiteY938" fmla="*/ 1312505 h 4305008"/>
              <a:gd name="connsiteX939" fmla="*/ 5028 w 5593163"/>
              <a:gd name="connsiteY939" fmla="*/ 1076034 h 4305008"/>
              <a:gd name="connsiteX940" fmla="*/ 0 w 5593163"/>
              <a:gd name="connsiteY940" fmla="*/ 2139063 h 4305008"/>
              <a:gd name="connsiteX941" fmla="*/ 0 w 5593163"/>
              <a:gd name="connsiteY941" fmla="*/ 2007909 h 4305008"/>
              <a:gd name="connsiteX942" fmla="*/ 9314 w 5593163"/>
              <a:gd name="connsiteY942" fmla="*/ 2005207 h 4305008"/>
              <a:gd name="connsiteX943" fmla="*/ 452453 w 5593163"/>
              <a:gd name="connsiteY943" fmla="*/ 1493690 h 4305008"/>
              <a:gd name="connsiteX944" fmla="*/ 31903 w 5593163"/>
              <a:gd name="connsiteY944" fmla="*/ 1760575 h 4305008"/>
              <a:gd name="connsiteX945" fmla="*/ 0 w 5593163"/>
              <a:gd name="connsiteY945" fmla="*/ 1810167 h 4305008"/>
              <a:gd name="connsiteX946" fmla="*/ 0 w 5593163"/>
              <a:gd name="connsiteY946" fmla="*/ 1603724 h 4305008"/>
              <a:gd name="connsiteX947" fmla="*/ 5025 w 5593163"/>
              <a:gd name="connsiteY947" fmla="*/ 1597880 h 4305008"/>
              <a:gd name="connsiteX948" fmla="*/ 465823 w 5593163"/>
              <a:gd name="connsiteY948" fmla="*/ 1363267 h 4305008"/>
              <a:gd name="connsiteX949" fmla="*/ 465940 w 5593163"/>
              <a:gd name="connsiteY949" fmla="*/ 1362128 h 4305008"/>
              <a:gd name="connsiteX950" fmla="*/ 482153 w 5593163"/>
              <a:gd name="connsiteY950" fmla="*/ 1360601 h 4305008"/>
              <a:gd name="connsiteX951" fmla="*/ 577614 w 5593163"/>
              <a:gd name="connsiteY951" fmla="*/ 1351607 h 4305008"/>
              <a:gd name="connsiteX952" fmla="*/ 594702 w 5593163"/>
              <a:gd name="connsiteY952" fmla="*/ 1349997 h 4305008"/>
              <a:gd name="connsiteX953" fmla="*/ 594728 w 5593163"/>
              <a:gd name="connsiteY953" fmla="*/ 1350487 h 4305008"/>
              <a:gd name="connsiteX954" fmla="*/ 595226 w 5593163"/>
              <a:gd name="connsiteY954" fmla="*/ 1350455 h 4305008"/>
              <a:gd name="connsiteX955" fmla="*/ 595820 w 5593163"/>
              <a:gd name="connsiteY955" fmla="*/ 1361805 h 4305008"/>
              <a:gd name="connsiteX956" fmla="*/ 594449 w 5593163"/>
              <a:gd name="connsiteY956" fmla="*/ 1378647 h 4305008"/>
              <a:gd name="connsiteX957" fmla="*/ 586982 w 5593163"/>
              <a:gd name="connsiteY957" fmla="*/ 1470397 h 4305008"/>
              <a:gd name="connsiteX958" fmla="*/ 586444 w 5593163"/>
              <a:gd name="connsiteY958" fmla="*/ 1477021 h 4305008"/>
              <a:gd name="connsiteX959" fmla="*/ 585938 w 5593163"/>
              <a:gd name="connsiteY959" fmla="*/ 1477083 h 4305008"/>
              <a:gd name="connsiteX960" fmla="*/ 26396 w 5593163"/>
              <a:gd name="connsiteY960" fmla="*/ 2132575 h 4305008"/>
              <a:gd name="connsiteX961" fmla="*/ 0 w 5593163"/>
              <a:gd name="connsiteY961" fmla="*/ 2766967 h 4305008"/>
              <a:gd name="connsiteX962" fmla="*/ 0 w 5593163"/>
              <a:gd name="connsiteY962" fmla="*/ 2558889 h 4305008"/>
              <a:gd name="connsiteX963" fmla="*/ 31905 w 5593163"/>
              <a:gd name="connsiteY963" fmla="*/ 2608877 h 4305008"/>
              <a:gd name="connsiteX964" fmla="*/ 452455 w 5593163"/>
              <a:gd name="connsiteY964" fmla="*/ 2877874 h 4305008"/>
              <a:gd name="connsiteX965" fmla="*/ 9316 w 5593163"/>
              <a:gd name="connsiteY965" fmla="*/ 2362309 h 4305008"/>
              <a:gd name="connsiteX966" fmla="*/ 0 w 5593163"/>
              <a:gd name="connsiteY966" fmla="*/ 2359585 h 4305008"/>
              <a:gd name="connsiteX967" fmla="*/ 0 w 5593163"/>
              <a:gd name="connsiteY967" fmla="*/ 2227392 h 4305008"/>
              <a:gd name="connsiteX968" fmla="*/ 26399 w 5593163"/>
              <a:gd name="connsiteY968" fmla="*/ 2233932 h 4305008"/>
              <a:gd name="connsiteX969" fmla="*/ 585941 w 5593163"/>
              <a:gd name="connsiteY969" fmla="*/ 2894613 h 4305008"/>
              <a:gd name="connsiteX970" fmla="*/ 586447 w 5593163"/>
              <a:gd name="connsiteY970" fmla="*/ 2894676 h 4305008"/>
              <a:gd name="connsiteX971" fmla="*/ 586987 w 5593163"/>
              <a:gd name="connsiteY971" fmla="*/ 2901366 h 4305008"/>
              <a:gd name="connsiteX972" fmla="*/ 594451 w 5593163"/>
              <a:gd name="connsiteY972" fmla="*/ 2993823 h 4305008"/>
              <a:gd name="connsiteX973" fmla="*/ 595822 w 5593163"/>
              <a:gd name="connsiteY973" fmla="*/ 3010804 h 4305008"/>
              <a:gd name="connsiteX974" fmla="*/ 595229 w 5593163"/>
              <a:gd name="connsiteY974" fmla="*/ 3022244 h 4305008"/>
              <a:gd name="connsiteX975" fmla="*/ 594730 w 5593163"/>
              <a:gd name="connsiteY975" fmla="*/ 3022211 h 4305008"/>
              <a:gd name="connsiteX976" fmla="*/ 594704 w 5593163"/>
              <a:gd name="connsiteY976" fmla="*/ 3022706 h 4305008"/>
              <a:gd name="connsiteX977" fmla="*/ 577585 w 5593163"/>
              <a:gd name="connsiteY977" fmla="*/ 3021080 h 4305008"/>
              <a:gd name="connsiteX978" fmla="*/ 482159 w 5593163"/>
              <a:gd name="connsiteY978" fmla="*/ 3012018 h 4305008"/>
              <a:gd name="connsiteX979" fmla="*/ 465942 w 5593163"/>
              <a:gd name="connsiteY979" fmla="*/ 3010478 h 4305008"/>
              <a:gd name="connsiteX980" fmla="*/ 465826 w 5593163"/>
              <a:gd name="connsiteY980" fmla="*/ 3009330 h 4305008"/>
              <a:gd name="connsiteX981" fmla="*/ 5028 w 5593163"/>
              <a:gd name="connsiteY981" fmla="*/ 2772859 h 4305008"/>
              <a:gd name="connsiteX982" fmla="*/ 0 w 5593163"/>
              <a:gd name="connsiteY982" fmla="*/ 3835888 h 4305008"/>
              <a:gd name="connsiteX983" fmla="*/ 0 w 5593163"/>
              <a:gd name="connsiteY983" fmla="*/ 3704734 h 4305008"/>
              <a:gd name="connsiteX984" fmla="*/ 9314 w 5593163"/>
              <a:gd name="connsiteY984" fmla="*/ 3702032 h 4305008"/>
              <a:gd name="connsiteX985" fmla="*/ 452453 w 5593163"/>
              <a:gd name="connsiteY985" fmla="*/ 3190516 h 4305008"/>
              <a:gd name="connsiteX986" fmla="*/ 31903 w 5593163"/>
              <a:gd name="connsiteY986" fmla="*/ 3457400 h 4305008"/>
              <a:gd name="connsiteX987" fmla="*/ 0 w 5593163"/>
              <a:gd name="connsiteY987" fmla="*/ 3506992 h 4305008"/>
              <a:gd name="connsiteX988" fmla="*/ 0 w 5593163"/>
              <a:gd name="connsiteY988" fmla="*/ 3300549 h 4305008"/>
              <a:gd name="connsiteX989" fmla="*/ 5025 w 5593163"/>
              <a:gd name="connsiteY989" fmla="*/ 3294705 h 4305008"/>
              <a:gd name="connsiteX990" fmla="*/ 465823 w 5593163"/>
              <a:gd name="connsiteY990" fmla="*/ 3060092 h 4305008"/>
              <a:gd name="connsiteX991" fmla="*/ 465940 w 5593163"/>
              <a:gd name="connsiteY991" fmla="*/ 3058953 h 4305008"/>
              <a:gd name="connsiteX992" fmla="*/ 482153 w 5593163"/>
              <a:gd name="connsiteY992" fmla="*/ 3057426 h 4305008"/>
              <a:gd name="connsiteX993" fmla="*/ 577614 w 5593163"/>
              <a:gd name="connsiteY993" fmla="*/ 3048432 h 4305008"/>
              <a:gd name="connsiteX994" fmla="*/ 594702 w 5593163"/>
              <a:gd name="connsiteY994" fmla="*/ 3046822 h 4305008"/>
              <a:gd name="connsiteX995" fmla="*/ 594728 w 5593163"/>
              <a:gd name="connsiteY995" fmla="*/ 3047312 h 4305008"/>
              <a:gd name="connsiteX996" fmla="*/ 595226 w 5593163"/>
              <a:gd name="connsiteY996" fmla="*/ 3047280 h 4305008"/>
              <a:gd name="connsiteX997" fmla="*/ 595820 w 5593163"/>
              <a:gd name="connsiteY997" fmla="*/ 3058630 h 4305008"/>
              <a:gd name="connsiteX998" fmla="*/ 594449 w 5593163"/>
              <a:gd name="connsiteY998" fmla="*/ 3075472 h 4305008"/>
              <a:gd name="connsiteX999" fmla="*/ 586982 w 5593163"/>
              <a:gd name="connsiteY999" fmla="*/ 3167222 h 4305008"/>
              <a:gd name="connsiteX1000" fmla="*/ 586444 w 5593163"/>
              <a:gd name="connsiteY1000" fmla="*/ 3173846 h 4305008"/>
              <a:gd name="connsiteX1001" fmla="*/ 585938 w 5593163"/>
              <a:gd name="connsiteY1001" fmla="*/ 3173908 h 4305008"/>
              <a:gd name="connsiteX1002" fmla="*/ 26396 w 5593163"/>
              <a:gd name="connsiteY1002" fmla="*/ 3829400 h 4305008"/>
              <a:gd name="connsiteX1003" fmla="*/ 0 w 5593163"/>
              <a:gd name="connsiteY1003" fmla="*/ 4056079 h 4305008"/>
              <a:gd name="connsiteX1004" fmla="*/ 0 w 5593163"/>
              <a:gd name="connsiteY1004" fmla="*/ 3923091 h 4305008"/>
              <a:gd name="connsiteX1005" fmla="*/ 9850 w 5593163"/>
              <a:gd name="connsiteY1005" fmla="*/ 3925425 h 4305008"/>
              <a:gd name="connsiteX1006" fmla="*/ 456028 w 5593163"/>
              <a:gd name="connsiteY1006" fmla="*/ 4255797 h 4305008"/>
              <a:gd name="connsiteX1007" fmla="*/ 484473 w 5593163"/>
              <a:gd name="connsiteY1007" fmla="*/ 4305008 h 4305008"/>
              <a:gd name="connsiteX1008" fmla="*/ 333423 w 5593163"/>
              <a:gd name="connsiteY1008" fmla="*/ 4305008 h 4305008"/>
              <a:gd name="connsiteX1009" fmla="*/ 281300 w 5593163"/>
              <a:gd name="connsiteY1009" fmla="*/ 4241205 h 4305008"/>
              <a:gd name="connsiteX1010" fmla="*/ 75476 w 5593163"/>
              <a:gd name="connsiteY1010" fmla="*/ 4087725 h 4305008"/>
              <a:gd name="connsiteX1011" fmla="*/ 0 w 5593163"/>
              <a:gd name="connsiteY1011" fmla="*/ 4305008 h 4305008"/>
              <a:gd name="connsiteX1012" fmla="*/ 0 w 5593163"/>
              <a:gd name="connsiteY1012" fmla="*/ 4256099 h 4305008"/>
              <a:gd name="connsiteX1013" fmla="*/ 8327 w 5593163"/>
              <a:gd name="connsiteY1013" fmla="*/ 4271827 h 4305008"/>
              <a:gd name="connsiteX1014" fmla="*/ 35009 w 5593163"/>
              <a:gd name="connsiteY1014" fmla="*/ 4305008 h 4305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Lst>
            <a:rect l="l" t="t" r="r" b="b"/>
            <a:pathLst>
              <a:path w="5593163" h="4305008">
                <a:moveTo>
                  <a:pt x="4985599" y="636203"/>
                </a:moveTo>
                <a:cubicBezTo>
                  <a:pt x="5038875" y="907109"/>
                  <a:pt x="5253718" y="1121906"/>
                  <a:pt x="5528908" y="1181049"/>
                </a:cubicBezTo>
                <a:cubicBezTo>
                  <a:pt x="5475633" y="910143"/>
                  <a:pt x="5260789" y="695346"/>
                  <a:pt x="4985599" y="636203"/>
                </a:cubicBezTo>
                <a:close/>
                <a:moveTo>
                  <a:pt x="4985599" y="2333028"/>
                </a:moveTo>
                <a:cubicBezTo>
                  <a:pt x="5038875" y="2603934"/>
                  <a:pt x="5253718" y="2818731"/>
                  <a:pt x="5528908" y="2877874"/>
                </a:cubicBezTo>
                <a:cubicBezTo>
                  <a:pt x="5475633" y="2606968"/>
                  <a:pt x="5260789" y="2392171"/>
                  <a:pt x="4985599" y="2333028"/>
                </a:cubicBezTo>
                <a:close/>
                <a:moveTo>
                  <a:pt x="4985597" y="2034258"/>
                </a:moveTo>
                <a:cubicBezTo>
                  <a:pt x="5260787" y="1975579"/>
                  <a:pt x="5475630" y="1762469"/>
                  <a:pt x="5528906" y="1493690"/>
                </a:cubicBezTo>
                <a:cubicBezTo>
                  <a:pt x="5253716" y="1552369"/>
                  <a:pt x="5038872" y="1765479"/>
                  <a:pt x="4985597" y="2034258"/>
                </a:cubicBezTo>
                <a:close/>
                <a:moveTo>
                  <a:pt x="4985597" y="3731083"/>
                </a:moveTo>
                <a:cubicBezTo>
                  <a:pt x="5260787" y="3672404"/>
                  <a:pt x="5475630" y="3459294"/>
                  <a:pt x="5528906" y="3190516"/>
                </a:cubicBezTo>
                <a:cubicBezTo>
                  <a:pt x="5253716" y="3249194"/>
                  <a:pt x="5038872" y="3462304"/>
                  <a:pt x="4985597" y="3731083"/>
                </a:cubicBezTo>
                <a:close/>
                <a:moveTo>
                  <a:pt x="4842232" y="503273"/>
                </a:moveTo>
                <a:lnTo>
                  <a:pt x="4842826" y="491833"/>
                </a:lnTo>
                <a:lnTo>
                  <a:pt x="4843324" y="491866"/>
                </a:lnTo>
                <a:lnTo>
                  <a:pt x="4843350" y="491372"/>
                </a:lnTo>
                <a:lnTo>
                  <a:pt x="4860437" y="492995"/>
                </a:lnTo>
                <a:cubicBezTo>
                  <a:pt x="4892823" y="493522"/>
                  <a:pt x="4924716" y="496503"/>
                  <a:pt x="4955899" y="502060"/>
                </a:cubicBezTo>
                <a:cubicBezTo>
                  <a:pt x="4961475" y="501641"/>
                  <a:pt x="4966803" y="502589"/>
                  <a:pt x="4972112" y="503599"/>
                </a:cubicBezTo>
                <a:lnTo>
                  <a:pt x="4972229" y="504747"/>
                </a:lnTo>
                <a:cubicBezTo>
                  <a:pt x="5241367" y="549296"/>
                  <a:pt x="5466735" y="718370"/>
                  <a:pt x="5583809" y="948988"/>
                </a:cubicBezTo>
                <a:lnTo>
                  <a:pt x="5593163" y="971822"/>
                </a:lnTo>
                <a:lnTo>
                  <a:pt x="5593163" y="1318474"/>
                </a:lnTo>
                <a:lnTo>
                  <a:pt x="5558612" y="1315193"/>
                </a:lnTo>
                <a:cubicBezTo>
                  <a:pt x="5553035" y="1315612"/>
                  <a:pt x="5547706" y="1314664"/>
                  <a:pt x="5542395" y="1313653"/>
                </a:cubicBezTo>
                <a:lnTo>
                  <a:pt x="5542279" y="1312505"/>
                </a:lnTo>
                <a:cubicBezTo>
                  <a:pt x="5183428" y="1253106"/>
                  <a:pt x="4902389" y="972329"/>
                  <a:pt x="4852114" y="619464"/>
                </a:cubicBezTo>
                <a:cubicBezTo>
                  <a:pt x="4851946" y="619411"/>
                  <a:pt x="4851778" y="619406"/>
                  <a:pt x="4851608" y="619401"/>
                </a:cubicBezTo>
                <a:lnTo>
                  <a:pt x="4851070" y="612725"/>
                </a:lnTo>
                <a:cubicBezTo>
                  <a:pt x="4846011" y="582475"/>
                  <a:pt x="4843560" y="551584"/>
                  <a:pt x="4843603" y="520249"/>
                </a:cubicBezTo>
                <a:cubicBezTo>
                  <a:pt x="4842291" y="514621"/>
                  <a:pt x="4842232" y="508954"/>
                  <a:pt x="4842232" y="503273"/>
                </a:cubicBezTo>
                <a:close/>
                <a:moveTo>
                  <a:pt x="4842232" y="2200098"/>
                </a:moveTo>
                <a:lnTo>
                  <a:pt x="4842826" y="2188658"/>
                </a:lnTo>
                <a:lnTo>
                  <a:pt x="4843324" y="2188691"/>
                </a:lnTo>
                <a:lnTo>
                  <a:pt x="4843350" y="2188197"/>
                </a:lnTo>
                <a:lnTo>
                  <a:pt x="4860437" y="2189820"/>
                </a:lnTo>
                <a:cubicBezTo>
                  <a:pt x="4892823" y="2190347"/>
                  <a:pt x="4924716" y="2193328"/>
                  <a:pt x="4955899" y="2198885"/>
                </a:cubicBezTo>
                <a:cubicBezTo>
                  <a:pt x="4961475" y="2198466"/>
                  <a:pt x="4966803" y="2199414"/>
                  <a:pt x="4972112" y="2200424"/>
                </a:cubicBezTo>
                <a:lnTo>
                  <a:pt x="4972229" y="2201572"/>
                </a:lnTo>
                <a:cubicBezTo>
                  <a:pt x="5241367" y="2246121"/>
                  <a:pt x="5466735" y="2415195"/>
                  <a:pt x="5583809" y="2645813"/>
                </a:cubicBezTo>
                <a:lnTo>
                  <a:pt x="5593163" y="2668647"/>
                </a:lnTo>
                <a:lnTo>
                  <a:pt x="5593163" y="3015299"/>
                </a:lnTo>
                <a:lnTo>
                  <a:pt x="5558612" y="3012018"/>
                </a:lnTo>
                <a:cubicBezTo>
                  <a:pt x="5553035" y="3012437"/>
                  <a:pt x="5547706" y="3011489"/>
                  <a:pt x="5542395" y="3010478"/>
                </a:cubicBezTo>
                <a:lnTo>
                  <a:pt x="5542279" y="3009330"/>
                </a:lnTo>
                <a:cubicBezTo>
                  <a:pt x="5183428" y="2949931"/>
                  <a:pt x="4902389" y="2669154"/>
                  <a:pt x="4852114" y="2316289"/>
                </a:cubicBezTo>
                <a:cubicBezTo>
                  <a:pt x="4851946" y="2316236"/>
                  <a:pt x="4851778" y="2316231"/>
                  <a:pt x="4851608" y="2316226"/>
                </a:cubicBezTo>
                <a:lnTo>
                  <a:pt x="4851070" y="2309550"/>
                </a:lnTo>
                <a:cubicBezTo>
                  <a:pt x="4846011" y="2279300"/>
                  <a:pt x="4843560" y="2248409"/>
                  <a:pt x="4843603" y="2217074"/>
                </a:cubicBezTo>
                <a:cubicBezTo>
                  <a:pt x="4842291" y="2211446"/>
                  <a:pt x="4842232" y="2205779"/>
                  <a:pt x="4842232" y="2200098"/>
                </a:cubicBezTo>
                <a:close/>
                <a:moveTo>
                  <a:pt x="4842232" y="3896923"/>
                </a:moveTo>
                <a:lnTo>
                  <a:pt x="4842826" y="3885483"/>
                </a:lnTo>
                <a:lnTo>
                  <a:pt x="4843324" y="3885516"/>
                </a:lnTo>
                <a:lnTo>
                  <a:pt x="4843350" y="3885022"/>
                </a:lnTo>
                <a:lnTo>
                  <a:pt x="4860437" y="3886645"/>
                </a:lnTo>
                <a:cubicBezTo>
                  <a:pt x="4892823" y="3887172"/>
                  <a:pt x="4924716" y="3890153"/>
                  <a:pt x="4955899" y="3895710"/>
                </a:cubicBezTo>
                <a:cubicBezTo>
                  <a:pt x="4961475" y="3895291"/>
                  <a:pt x="4966803" y="3896239"/>
                  <a:pt x="4972112" y="3897249"/>
                </a:cubicBezTo>
                <a:lnTo>
                  <a:pt x="4972229" y="3898397"/>
                </a:lnTo>
                <a:cubicBezTo>
                  <a:pt x="5206288" y="3937139"/>
                  <a:pt x="5407245" y="4070062"/>
                  <a:pt x="5532481" y="4255797"/>
                </a:cubicBezTo>
                <a:lnTo>
                  <a:pt x="5560926" y="4305008"/>
                </a:lnTo>
                <a:lnTo>
                  <a:pt x="5409877" y="4305008"/>
                </a:lnTo>
                <a:lnTo>
                  <a:pt x="5357754" y="4241205"/>
                </a:lnTo>
                <a:cubicBezTo>
                  <a:pt x="5261058" y="4136681"/>
                  <a:pt x="5131850" y="4061285"/>
                  <a:pt x="4985599" y="4029853"/>
                </a:cubicBezTo>
                <a:cubicBezTo>
                  <a:pt x="5002846" y="4117553"/>
                  <a:pt x="5037026" y="4199373"/>
                  <a:pt x="5084780" y="4271827"/>
                </a:cubicBezTo>
                <a:lnTo>
                  <a:pt x="5111462" y="4305008"/>
                </a:lnTo>
                <a:lnTo>
                  <a:pt x="4957353" y="4305008"/>
                </a:lnTo>
                <a:lnTo>
                  <a:pt x="4927231" y="4254710"/>
                </a:lnTo>
                <a:cubicBezTo>
                  <a:pt x="4890029" y="4179889"/>
                  <a:pt x="4864297" y="4098618"/>
                  <a:pt x="4852114" y="4013114"/>
                </a:cubicBezTo>
                <a:cubicBezTo>
                  <a:pt x="4851946" y="4013061"/>
                  <a:pt x="4851778" y="4013056"/>
                  <a:pt x="4851608" y="4013051"/>
                </a:cubicBezTo>
                <a:lnTo>
                  <a:pt x="4851070" y="4006375"/>
                </a:lnTo>
                <a:cubicBezTo>
                  <a:pt x="4846011" y="3976125"/>
                  <a:pt x="4843560" y="3945234"/>
                  <a:pt x="4843603" y="3913899"/>
                </a:cubicBezTo>
                <a:cubicBezTo>
                  <a:pt x="4842291" y="3908271"/>
                  <a:pt x="4842232" y="3902604"/>
                  <a:pt x="4842232" y="3896923"/>
                </a:cubicBezTo>
                <a:close/>
                <a:moveTo>
                  <a:pt x="4842230" y="469318"/>
                </a:moveTo>
                <a:cubicBezTo>
                  <a:pt x="4842230" y="463681"/>
                  <a:pt x="4842289" y="458057"/>
                  <a:pt x="4843601" y="452471"/>
                </a:cubicBezTo>
                <a:cubicBezTo>
                  <a:pt x="4843558" y="421389"/>
                  <a:pt x="4846008" y="390746"/>
                  <a:pt x="4851065" y="360740"/>
                </a:cubicBezTo>
                <a:lnTo>
                  <a:pt x="4851605" y="354103"/>
                </a:lnTo>
                <a:cubicBezTo>
                  <a:pt x="4851774" y="354098"/>
                  <a:pt x="4851943" y="354093"/>
                  <a:pt x="4852110" y="354040"/>
                </a:cubicBezTo>
                <a:cubicBezTo>
                  <a:pt x="4865262" y="262463"/>
                  <a:pt x="4894203" y="175780"/>
                  <a:pt x="4936323" y="96778"/>
                </a:cubicBezTo>
                <a:lnTo>
                  <a:pt x="4998957" y="0"/>
                </a:lnTo>
                <a:lnTo>
                  <a:pt x="5167333" y="0"/>
                </a:lnTo>
                <a:lnTo>
                  <a:pt x="5099105" y="76659"/>
                </a:lnTo>
                <a:cubicBezTo>
                  <a:pt x="5043838" y="153496"/>
                  <a:pt x="5004523" y="241952"/>
                  <a:pt x="4985597" y="337433"/>
                </a:cubicBezTo>
                <a:cubicBezTo>
                  <a:pt x="5168636" y="298404"/>
                  <a:pt x="5324978" y="191052"/>
                  <a:pt x="5424571" y="44350"/>
                </a:cubicBezTo>
                <a:lnTo>
                  <a:pt x="5446799" y="0"/>
                </a:lnTo>
                <a:lnTo>
                  <a:pt x="5593163" y="0"/>
                </a:lnTo>
                <a:lnTo>
                  <a:pt x="5593163" y="4197"/>
                </a:lnTo>
                <a:lnTo>
                  <a:pt x="5543598" y="95636"/>
                </a:lnTo>
                <a:cubicBezTo>
                  <a:pt x="5419825" y="289169"/>
                  <a:pt x="5213633" y="428211"/>
                  <a:pt x="4972226" y="467856"/>
                </a:cubicBezTo>
                <a:lnTo>
                  <a:pt x="4972110" y="468995"/>
                </a:lnTo>
                <a:cubicBezTo>
                  <a:pt x="4966799" y="469998"/>
                  <a:pt x="4961470" y="470939"/>
                  <a:pt x="4955893" y="470523"/>
                </a:cubicBezTo>
                <a:cubicBezTo>
                  <a:pt x="4924721" y="476033"/>
                  <a:pt x="4892841" y="478991"/>
                  <a:pt x="4860466" y="479514"/>
                </a:cubicBezTo>
                <a:lnTo>
                  <a:pt x="4843348" y="481127"/>
                </a:lnTo>
                <a:lnTo>
                  <a:pt x="4843322" y="480636"/>
                </a:lnTo>
                <a:lnTo>
                  <a:pt x="4842823" y="480669"/>
                </a:lnTo>
                <a:cubicBezTo>
                  <a:pt x="4842257" y="476896"/>
                  <a:pt x="4842230" y="473110"/>
                  <a:pt x="4842230" y="469318"/>
                </a:cubicBezTo>
                <a:close/>
                <a:moveTo>
                  <a:pt x="4842230" y="2166144"/>
                </a:moveTo>
                <a:cubicBezTo>
                  <a:pt x="4842230" y="2160506"/>
                  <a:pt x="4842289" y="2154882"/>
                  <a:pt x="4843601" y="2149296"/>
                </a:cubicBezTo>
                <a:cubicBezTo>
                  <a:pt x="4843558" y="2118214"/>
                  <a:pt x="4846008" y="2087572"/>
                  <a:pt x="4851065" y="2057565"/>
                </a:cubicBezTo>
                <a:lnTo>
                  <a:pt x="4851605" y="2050928"/>
                </a:lnTo>
                <a:cubicBezTo>
                  <a:pt x="4851774" y="2050923"/>
                  <a:pt x="4851943" y="2050918"/>
                  <a:pt x="4852110" y="2050865"/>
                </a:cubicBezTo>
                <a:cubicBezTo>
                  <a:pt x="4902387" y="1700770"/>
                  <a:pt x="5183426" y="1422199"/>
                  <a:pt x="5542276" y="1363267"/>
                </a:cubicBezTo>
                <a:lnTo>
                  <a:pt x="5542393" y="1362128"/>
                </a:lnTo>
                <a:cubicBezTo>
                  <a:pt x="5547702" y="1361126"/>
                  <a:pt x="5553030" y="1360185"/>
                  <a:pt x="5558606" y="1360601"/>
                </a:cubicBezTo>
                <a:lnTo>
                  <a:pt x="5593163" y="1357345"/>
                </a:lnTo>
                <a:lnTo>
                  <a:pt x="5593163" y="1701268"/>
                </a:lnTo>
                <a:lnTo>
                  <a:pt x="5583807" y="1723929"/>
                </a:lnTo>
                <a:cubicBezTo>
                  <a:pt x="5466733" y="1952736"/>
                  <a:pt x="5241364" y="2120482"/>
                  <a:pt x="4972226" y="2164681"/>
                </a:cubicBezTo>
                <a:lnTo>
                  <a:pt x="4972110" y="2165820"/>
                </a:lnTo>
                <a:cubicBezTo>
                  <a:pt x="4966799" y="2166823"/>
                  <a:pt x="4961470" y="2167764"/>
                  <a:pt x="4955893" y="2167348"/>
                </a:cubicBezTo>
                <a:cubicBezTo>
                  <a:pt x="4924721" y="2172858"/>
                  <a:pt x="4892841" y="2175816"/>
                  <a:pt x="4860466" y="2176339"/>
                </a:cubicBezTo>
                <a:lnTo>
                  <a:pt x="4843348" y="2177952"/>
                </a:lnTo>
                <a:lnTo>
                  <a:pt x="4843322" y="2177461"/>
                </a:lnTo>
                <a:lnTo>
                  <a:pt x="4842823" y="2177494"/>
                </a:lnTo>
                <a:cubicBezTo>
                  <a:pt x="4842257" y="2173722"/>
                  <a:pt x="4842230" y="2169936"/>
                  <a:pt x="4842230" y="2166144"/>
                </a:cubicBezTo>
                <a:close/>
                <a:moveTo>
                  <a:pt x="4842230" y="3862969"/>
                </a:moveTo>
                <a:cubicBezTo>
                  <a:pt x="4842230" y="3857331"/>
                  <a:pt x="4842289" y="3851707"/>
                  <a:pt x="4843601" y="3846121"/>
                </a:cubicBezTo>
                <a:cubicBezTo>
                  <a:pt x="4843558" y="3815039"/>
                  <a:pt x="4846008" y="3784397"/>
                  <a:pt x="4851065" y="3754390"/>
                </a:cubicBezTo>
                <a:lnTo>
                  <a:pt x="4851605" y="3747753"/>
                </a:lnTo>
                <a:cubicBezTo>
                  <a:pt x="4851774" y="3747748"/>
                  <a:pt x="4851943" y="3747743"/>
                  <a:pt x="4852110" y="3747690"/>
                </a:cubicBezTo>
                <a:cubicBezTo>
                  <a:pt x="4902387" y="3397595"/>
                  <a:pt x="5183426" y="3119024"/>
                  <a:pt x="5542276" y="3060092"/>
                </a:cubicBezTo>
                <a:lnTo>
                  <a:pt x="5542393" y="3058953"/>
                </a:lnTo>
                <a:cubicBezTo>
                  <a:pt x="5547702" y="3057951"/>
                  <a:pt x="5553030" y="3057010"/>
                  <a:pt x="5558606" y="3057426"/>
                </a:cubicBezTo>
                <a:lnTo>
                  <a:pt x="5593163" y="3054170"/>
                </a:lnTo>
                <a:lnTo>
                  <a:pt x="5593163" y="3398093"/>
                </a:lnTo>
                <a:lnTo>
                  <a:pt x="5583807" y="3420754"/>
                </a:lnTo>
                <a:cubicBezTo>
                  <a:pt x="5466733" y="3649560"/>
                  <a:pt x="5241364" y="3817307"/>
                  <a:pt x="4972226" y="3861506"/>
                </a:cubicBezTo>
                <a:lnTo>
                  <a:pt x="4972110" y="3862645"/>
                </a:lnTo>
                <a:cubicBezTo>
                  <a:pt x="4966799" y="3863648"/>
                  <a:pt x="4961470" y="3864589"/>
                  <a:pt x="4955893" y="3864173"/>
                </a:cubicBezTo>
                <a:cubicBezTo>
                  <a:pt x="4924721" y="3869683"/>
                  <a:pt x="4892841" y="3872641"/>
                  <a:pt x="4860466" y="3873164"/>
                </a:cubicBezTo>
                <a:lnTo>
                  <a:pt x="4843348" y="3874777"/>
                </a:lnTo>
                <a:lnTo>
                  <a:pt x="4843322" y="3874286"/>
                </a:lnTo>
                <a:lnTo>
                  <a:pt x="4842823" y="3874319"/>
                </a:lnTo>
                <a:cubicBezTo>
                  <a:pt x="4842257" y="3870547"/>
                  <a:pt x="4842230" y="3866761"/>
                  <a:pt x="4842230" y="3862969"/>
                </a:cubicBezTo>
                <a:close/>
                <a:moveTo>
                  <a:pt x="4135041" y="1181049"/>
                </a:moveTo>
                <a:cubicBezTo>
                  <a:pt x="4410231" y="1121906"/>
                  <a:pt x="4625074" y="907109"/>
                  <a:pt x="4678350" y="636203"/>
                </a:cubicBezTo>
                <a:cubicBezTo>
                  <a:pt x="4403160" y="695346"/>
                  <a:pt x="4188316" y="910143"/>
                  <a:pt x="4135041" y="1181049"/>
                </a:cubicBezTo>
                <a:close/>
                <a:moveTo>
                  <a:pt x="4135041" y="1493690"/>
                </a:moveTo>
                <a:cubicBezTo>
                  <a:pt x="4188317" y="1762469"/>
                  <a:pt x="4403160" y="1975579"/>
                  <a:pt x="4678350" y="2034258"/>
                </a:cubicBezTo>
                <a:cubicBezTo>
                  <a:pt x="4625075" y="1765479"/>
                  <a:pt x="4410231" y="1552369"/>
                  <a:pt x="4135041" y="1493690"/>
                </a:cubicBezTo>
                <a:close/>
                <a:moveTo>
                  <a:pt x="4135041" y="2877874"/>
                </a:moveTo>
                <a:cubicBezTo>
                  <a:pt x="4410231" y="2818731"/>
                  <a:pt x="4625074" y="2603934"/>
                  <a:pt x="4678350" y="2333028"/>
                </a:cubicBezTo>
                <a:cubicBezTo>
                  <a:pt x="4403160" y="2392171"/>
                  <a:pt x="4188316" y="2606968"/>
                  <a:pt x="4135041" y="2877874"/>
                </a:cubicBezTo>
                <a:close/>
                <a:moveTo>
                  <a:pt x="4135041" y="3190516"/>
                </a:moveTo>
                <a:cubicBezTo>
                  <a:pt x="4188317" y="3459294"/>
                  <a:pt x="4403160" y="3672404"/>
                  <a:pt x="4678350" y="3731083"/>
                </a:cubicBezTo>
                <a:cubicBezTo>
                  <a:pt x="4625075" y="3462304"/>
                  <a:pt x="4410231" y="3249194"/>
                  <a:pt x="4135041" y="3190516"/>
                </a:cubicBezTo>
                <a:close/>
                <a:moveTo>
                  <a:pt x="4103022" y="4305008"/>
                </a:moveTo>
                <a:lnTo>
                  <a:pt x="4131467" y="4255797"/>
                </a:lnTo>
                <a:cubicBezTo>
                  <a:pt x="4256704" y="4070062"/>
                  <a:pt x="4457661" y="3937139"/>
                  <a:pt x="4691720" y="3898397"/>
                </a:cubicBezTo>
                <a:lnTo>
                  <a:pt x="4691837" y="3897249"/>
                </a:lnTo>
                <a:cubicBezTo>
                  <a:pt x="4697146" y="3896239"/>
                  <a:pt x="4702474" y="3895291"/>
                  <a:pt x="4708050" y="3895710"/>
                </a:cubicBezTo>
                <a:cubicBezTo>
                  <a:pt x="4739233" y="3890153"/>
                  <a:pt x="4771126" y="3887172"/>
                  <a:pt x="4803512" y="3886645"/>
                </a:cubicBezTo>
                <a:lnTo>
                  <a:pt x="4820599" y="3885022"/>
                </a:lnTo>
                <a:lnTo>
                  <a:pt x="4820625" y="3885516"/>
                </a:lnTo>
                <a:lnTo>
                  <a:pt x="4821123" y="3885483"/>
                </a:lnTo>
                <a:lnTo>
                  <a:pt x="4821717" y="3896923"/>
                </a:lnTo>
                <a:cubicBezTo>
                  <a:pt x="4821717" y="3902604"/>
                  <a:pt x="4821658" y="3908271"/>
                  <a:pt x="4820346" y="3913899"/>
                </a:cubicBezTo>
                <a:cubicBezTo>
                  <a:pt x="4820389" y="3945234"/>
                  <a:pt x="4817938" y="3976125"/>
                  <a:pt x="4812879" y="4006375"/>
                </a:cubicBezTo>
                <a:lnTo>
                  <a:pt x="4812341" y="4013051"/>
                </a:lnTo>
                <a:cubicBezTo>
                  <a:pt x="4812171" y="4013056"/>
                  <a:pt x="4812003" y="4013061"/>
                  <a:pt x="4811835" y="4013114"/>
                </a:cubicBezTo>
                <a:cubicBezTo>
                  <a:pt x="4799653" y="4098618"/>
                  <a:pt x="4773921" y="4179889"/>
                  <a:pt x="4736718" y="4254710"/>
                </a:cubicBezTo>
                <a:lnTo>
                  <a:pt x="4706597" y="4305008"/>
                </a:lnTo>
                <a:lnTo>
                  <a:pt x="4552487" y="4305008"/>
                </a:lnTo>
                <a:lnTo>
                  <a:pt x="4579169" y="4271827"/>
                </a:lnTo>
                <a:cubicBezTo>
                  <a:pt x="4626924" y="4199373"/>
                  <a:pt x="4661103" y="4117553"/>
                  <a:pt x="4678350" y="4029853"/>
                </a:cubicBezTo>
                <a:cubicBezTo>
                  <a:pt x="4532099" y="4061285"/>
                  <a:pt x="4402892" y="4136681"/>
                  <a:pt x="4306196" y="4241205"/>
                </a:cubicBezTo>
                <a:lnTo>
                  <a:pt x="4254073" y="4305008"/>
                </a:lnTo>
                <a:close/>
                <a:moveTo>
                  <a:pt x="4068511" y="0"/>
                </a:moveTo>
                <a:lnTo>
                  <a:pt x="4217148" y="0"/>
                </a:lnTo>
                <a:lnTo>
                  <a:pt x="4239376" y="44350"/>
                </a:lnTo>
                <a:cubicBezTo>
                  <a:pt x="4338970" y="191052"/>
                  <a:pt x="4495311" y="298404"/>
                  <a:pt x="4678350" y="337433"/>
                </a:cubicBezTo>
                <a:cubicBezTo>
                  <a:pt x="4659425" y="241952"/>
                  <a:pt x="4620110" y="153496"/>
                  <a:pt x="4564842" y="76659"/>
                </a:cubicBezTo>
                <a:lnTo>
                  <a:pt x="4496615" y="0"/>
                </a:lnTo>
                <a:lnTo>
                  <a:pt x="4664989" y="0"/>
                </a:lnTo>
                <a:lnTo>
                  <a:pt x="4727623" y="96778"/>
                </a:lnTo>
                <a:cubicBezTo>
                  <a:pt x="4769744" y="175780"/>
                  <a:pt x="4798685" y="262463"/>
                  <a:pt x="4811836" y="354040"/>
                </a:cubicBezTo>
                <a:cubicBezTo>
                  <a:pt x="4812004" y="354093"/>
                  <a:pt x="4812173" y="354098"/>
                  <a:pt x="4812342" y="354103"/>
                </a:cubicBezTo>
                <a:lnTo>
                  <a:pt x="4812882" y="360740"/>
                </a:lnTo>
                <a:cubicBezTo>
                  <a:pt x="4817939" y="390746"/>
                  <a:pt x="4820389" y="421389"/>
                  <a:pt x="4820346" y="452471"/>
                </a:cubicBezTo>
                <a:cubicBezTo>
                  <a:pt x="4821658" y="458057"/>
                  <a:pt x="4821717" y="463681"/>
                  <a:pt x="4821717" y="469318"/>
                </a:cubicBezTo>
                <a:cubicBezTo>
                  <a:pt x="4821717" y="473110"/>
                  <a:pt x="4821690" y="476896"/>
                  <a:pt x="4821124" y="480669"/>
                </a:cubicBezTo>
                <a:lnTo>
                  <a:pt x="4820625" y="480636"/>
                </a:lnTo>
                <a:lnTo>
                  <a:pt x="4820599" y="481127"/>
                </a:lnTo>
                <a:lnTo>
                  <a:pt x="4803481" y="479514"/>
                </a:lnTo>
                <a:cubicBezTo>
                  <a:pt x="4771106" y="478991"/>
                  <a:pt x="4739226" y="476033"/>
                  <a:pt x="4708054" y="470523"/>
                </a:cubicBezTo>
                <a:cubicBezTo>
                  <a:pt x="4702477" y="470939"/>
                  <a:pt x="4697148" y="469998"/>
                  <a:pt x="4691837" y="468995"/>
                </a:cubicBezTo>
                <a:lnTo>
                  <a:pt x="4691721" y="467856"/>
                </a:lnTo>
                <a:cubicBezTo>
                  <a:pt x="4450315" y="428211"/>
                  <a:pt x="4244123" y="289169"/>
                  <a:pt x="4120350" y="95636"/>
                </a:cubicBezTo>
                <a:close/>
                <a:moveTo>
                  <a:pt x="3991674" y="1313979"/>
                </a:moveTo>
                <a:cubicBezTo>
                  <a:pt x="3991674" y="1308297"/>
                  <a:pt x="3991733" y="1302628"/>
                  <a:pt x="3993045" y="1296998"/>
                </a:cubicBezTo>
                <a:cubicBezTo>
                  <a:pt x="3993003" y="1265670"/>
                  <a:pt x="3995452" y="1234785"/>
                  <a:pt x="4000509" y="1204541"/>
                </a:cubicBezTo>
                <a:lnTo>
                  <a:pt x="4001049" y="1197851"/>
                </a:lnTo>
                <a:cubicBezTo>
                  <a:pt x="4001218" y="1197846"/>
                  <a:pt x="4001387" y="1197841"/>
                  <a:pt x="4001555" y="1197788"/>
                </a:cubicBezTo>
                <a:cubicBezTo>
                  <a:pt x="4051831" y="844922"/>
                  <a:pt x="4332870" y="564145"/>
                  <a:pt x="4691720" y="504747"/>
                </a:cubicBezTo>
                <a:lnTo>
                  <a:pt x="4691837" y="503599"/>
                </a:lnTo>
                <a:cubicBezTo>
                  <a:pt x="4697146" y="502589"/>
                  <a:pt x="4702474" y="501641"/>
                  <a:pt x="4708050" y="502060"/>
                </a:cubicBezTo>
                <a:cubicBezTo>
                  <a:pt x="4739233" y="496503"/>
                  <a:pt x="4771126" y="493522"/>
                  <a:pt x="4803512" y="492995"/>
                </a:cubicBezTo>
                <a:lnTo>
                  <a:pt x="4820599" y="491372"/>
                </a:lnTo>
                <a:lnTo>
                  <a:pt x="4820625" y="491866"/>
                </a:lnTo>
                <a:lnTo>
                  <a:pt x="4821123" y="491833"/>
                </a:lnTo>
                <a:lnTo>
                  <a:pt x="4821717" y="503273"/>
                </a:lnTo>
                <a:cubicBezTo>
                  <a:pt x="4821717" y="508954"/>
                  <a:pt x="4821658" y="514621"/>
                  <a:pt x="4820346" y="520249"/>
                </a:cubicBezTo>
                <a:cubicBezTo>
                  <a:pt x="4820389" y="551584"/>
                  <a:pt x="4817938" y="582475"/>
                  <a:pt x="4812879" y="612725"/>
                </a:cubicBezTo>
                <a:lnTo>
                  <a:pt x="4812341" y="619401"/>
                </a:lnTo>
                <a:cubicBezTo>
                  <a:pt x="4812171" y="619406"/>
                  <a:pt x="4812003" y="619411"/>
                  <a:pt x="4811835" y="619464"/>
                </a:cubicBezTo>
                <a:cubicBezTo>
                  <a:pt x="4761560" y="972329"/>
                  <a:pt x="4480521" y="1253106"/>
                  <a:pt x="4121670" y="1312505"/>
                </a:cubicBezTo>
                <a:lnTo>
                  <a:pt x="4121554" y="1313653"/>
                </a:lnTo>
                <a:cubicBezTo>
                  <a:pt x="4116243" y="1314664"/>
                  <a:pt x="4110914" y="1315612"/>
                  <a:pt x="4105337" y="1315193"/>
                </a:cubicBezTo>
                <a:cubicBezTo>
                  <a:pt x="4074165" y="1320747"/>
                  <a:pt x="4042285" y="1323728"/>
                  <a:pt x="4009911" y="1324255"/>
                </a:cubicBezTo>
                <a:lnTo>
                  <a:pt x="3992792" y="1325881"/>
                </a:lnTo>
                <a:lnTo>
                  <a:pt x="3992766" y="1325386"/>
                </a:lnTo>
                <a:lnTo>
                  <a:pt x="3992267" y="1325419"/>
                </a:lnTo>
                <a:cubicBezTo>
                  <a:pt x="3991701" y="1321617"/>
                  <a:pt x="3991674" y="1317801"/>
                  <a:pt x="3991674" y="1313979"/>
                </a:cubicBezTo>
                <a:close/>
                <a:moveTo>
                  <a:pt x="3991674" y="1361805"/>
                </a:moveTo>
                <a:lnTo>
                  <a:pt x="3992268" y="1350455"/>
                </a:lnTo>
                <a:lnTo>
                  <a:pt x="3992766" y="1350487"/>
                </a:lnTo>
                <a:lnTo>
                  <a:pt x="3992792" y="1349997"/>
                </a:lnTo>
                <a:lnTo>
                  <a:pt x="4009880" y="1351607"/>
                </a:lnTo>
                <a:cubicBezTo>
                  <a:pt x="4042265" y="1352130"/>
                  <a:pt x="4074158" y="1355088"/>
                  <a:pt x="4105341" y="1360601"/>
                </a:cubicBezTo>
                <a:cubicBezTo>
                  <a:pt x="4110917" y="1360185"/>
                  <a:pt x="4116245" y="1361126"/>
                  <a:pt x="4121554" y="1362128"/>
                </a:cubicBezTo>
                <a:lnTo>
                  <a:pt x="4121671" y="1363267"/>
                </a:lnTo>
                <a:cubicBezTo>
                  <a:pt x="4480521" y="1422199"/>
                  <a:pt x="4761560" y="1700770"/>
                  <a:pt x="4811836" y="2050865"/>
                </a:cubicBezTo>
                <a:cubicBezTo>
                  <a:pt x="4812004" y="2050918"/>
                  <a:pt x="4812173" y="2050923"/>
                  <a:pt x="4812342" y="2050928"/>
                </a:cubicBezTo>
                <a:lnTo>
                  <a:pt x="4812882" y="2057565"/>
                </a:lnTo>
                <a:cubicBezTo>
                  <a:pt x="4817939" y="2087572"/>
                  <a:pt x="4820389" y="2118214"/>
                  <a:pt x="4820346" y="2149296"/>
                </a:cubicBezTo>
                <a:cubicBezTo>
                  <a:pt x="4821658" y="2154882"/>
                  <a:pt x="4821717" y="2160506"/>
                  <a:pt x="4821717" y="2166144"/>
                </a:cubicBezTo>
                <a:cubicBezTo>
                  <a:pt x="4821717" y="2169936"/>
                  <a:pt x="4821690" y="2173722"/>
                  <a:pt x="4821124" y="2177494"/>
                </a:cubicBezTo>
                <a:lnTo>
                  <a:pt x="4820625" y="2177461"/>
                </a:lnTo>
                <a:lnTo>
                  <a:pt x="4820599" y="2177952"/>
                </a:lnTo>
                <a:lnTo>
                  <a:pt x="4803481" y="2176339"/>
                </a:lnTo>
                <a:cubicBezTo>
                  <a:pt x="4771106" y="2175816"/>
                  <a:pt x="4739226" y="2172858"/>
                  <a:pt x="4708054" y="2167348"/>
                </a:cubicBezTo>
                <a:cubicBezTo>
                  <a:pt x="4702477" y="2167764"/>
                  <a:pt x="4697148" y="2166823"/>
                  <a:pt x="4691837" y="2165820"/>
                </a:cubicBezTo>
                <a:lnTo>
                  <a:pt x="4691721" y="2164681"/>
                </a:lnTo>
                <a:cubicBezTo>
                  <a:pt x="4332870" y="2105749"/>
                  <a:pt x="4051831" y="1827177"/>
                  <a:pt x="4001556" y="1477083"/>
                </a:cubicBezTo>
                <a:cubicBezTo>
                  <a:pt x="4001388" y="1477030"/>
                  <a:pt x="4001220" y="1477026"/>
                  <a:pt x="4001050" y="1477021"/>
                </a:cubicBezTo>
                <a:lnTo>
                  <a:pt x="4000512" y="1470397"/>
                </a:lnTo>
                <a:cubicBezTo>
                  <a:pt x="3995453" y="1440385"/>
                  <a:pt x="3993003" y="1409736"/>
                  <a:pt x="3993045" y="1378647"/>
                </a:cubicBezTo>
                <a:cubicBezTo>
                  <a:pt x="3991733" y="1373063"/>
                  <a:pt x="3991674" y="1367441"/>
                  <a:pt x="3991674" y="1361805"/>
                </a:cubicBezTo>
                <a:close/>
                <a:moveTo>
                  <a:pt x="3991674" y="3010804"/>
                </a:moveTo>
                <a:cubicBezTo>
                  <a:pt x="3991674" y="3005122"/>
                  <a:pt x="3991733" y="2999453"/>
                  <a:pt x="3993045" y="2993823"/>
                </a:cubicBezTo>
                <a:cubicBezTo>
                  <a:pt x="3993003" y="2962495"/>
                  <a:pt x="3995452" y="2931610"/>
                  <a:pt x="4000509" y="2901366"/>
                </a:cubicBezTo>
                <a:lnTo>
                  <a:pt x="4001049" y="2894676"/>
                </a:lnTo>
                <a:cubicBezTo>
                  <a:pt x="4001218" y="2894671"/>
                  <a:pt x="4001387" y="2894666"/>
                  <a:pt x="4001555" y="2894613"/>
                </a:cubicBezTo>
                <a:cubicBezTo>
                  <a:pt x="4051831" y="2541747"/>
                  <a:pt x="4332870" y="2260970"/>
                  <a:pt x="4691720" y="2201572"/>
                </a:cubicBezTo>
                <a:lnTo>
                  <a:pt x="4691837" y="2200424"/>
                </a:lnTo>
                <a:cubicBezTo>
                  <a:pt x="4697146" y="2199414"/>
                  <a:pt x="4702474" y="2198466"/>
                  <a:pt x="4708050" y="2198885"/>
                </a:cubicBezTo>
                <a:cubicBezTo>
                  <a:pt x="4739233" y="2193328"/>
                  <a:pt x="4771126" y="2190347"/>
                  <a:pt x="4803512" y="2189820"/>
                </a:cubicBezTo>
                <a:lnTo>
                  <a:pt x="4820599" y="2188197"/>
                </a:lnTo>
                <a:lnTo>
                  <a:pt x="4820625" y="2188691"/>
                </a:lnTo>
                <a:lnTo>
                  <a:pt x="4821123" y="2188658"/>
                </a:lnTo>
                <a:lnTo>
                  <a:pt x="4821717" y="2200098"/>
                </a:lnTo>
                <a:cubicBezTo>
                  <a:pt x="4821717" y="2205779"/>
                  <a:pt x="4821658" y="2211446"/>
                  <a:pt x="4820346" y="2217074"/>
                </a:cubicBezTo>
                <a:cubicBezTo>
                  <a:pt x="4820389" y="2248409"/>
                  <a:pt x="4817938" y="2279300"/>
                  <a:pt x="4812879" y="2309550"/>
                </a:cubicBezTo>
                <a:lnTo>
                  <a:pt x="4812341" y="2316226"/>
                </a:lnTo>
                <a:cubicBezTo>
                  <a:pt x="4812171" y="2316231"/>
                  <a:pt x="4812003" y="2316236"/>
                  <a:pt x="4811835" y="2316289"/>
                </a:cubicBezTo>
                <a:cubicBezTo>
                  <a:pt x="4761560" y="2669154"/>
                  <a:pt x="4480521" y="2949931"/>
                  <a:pt x="4121670" y="3009330"/>
                </a:cubicBezTo>
                <a:lnTo>
                  <a:pt x="4121554" y="3010478"/>
                </a:lnTo>
                <a:cubicBezTo>
                  <a:pt x="4116243" y="3011489"/>
                  <a:pt x="4110914" y="3012437"/>
                  <a:pt x="4105337" y="3012018"/>
                </a:cubicBezTo>
                <a:cubicBezTo>
                  <a:pt x="4074165" y="3017572"/>
                  <a:pt x="4042285" y="3020553"/>
                  <a:pt x="4009911" y="3021080"/>
                </a:cubicBezTo>
                <a:lnTo>
                  <a:pt x="3992792" y="3022706"/>
                </a:lnTo>
                <a:lnTo>
                  <a:pt x="3992766" y="3022211"/>
                </a:lnTo>
                <a:lnTo>
                  <a:pt x="3992267" y="3022244"/>
                </a:lnTo>
                <a:cubicBezTo>
                  <a:pt x="3991701" y="3018442"/>
                  <a:pt x="3991674" y="3014626"/>
                  <a:pt x="3991674" y="3010804"/>
                </a:cubicBezTo>
                <a:close/>
                <a:moveTo>
                  <a:pt x="3991674" y="3058630"/>
                </a:moveTo>
                <a:lnTo>
                  <a:pt x="3992268" y="3047280"/>
                </a:lnTo>
                <a:lnTo>
                  <a:pt x="3992766" y="3047312"/>
                </a:lnTo>
                <a:lnTo>
                  <a:pt x="3992792" y="3046822"/>
                </a:lnTo>
                <a:lnTo>
                  <a:pt x="4009880" y="3048432"/>
                </a:lnTo>
                <a:cubicBezTo>
                  <a:pt x="4042265" y="3048955"/>
                  <a:pt x="4074158" y="3051913"/>
                  <a:pt x="4105341" y="3057426"/>
                </a:cubicBezTo>
                <a:cubicBezTo>
                  <a:pt x="4110917" y="3057010"/>
                  <a:pt x="4116245" y="3057951"/>
                  <a:pt x="4121554" y="3058953"/>
                </a:cubicBezTo>
                <a:lnTo>
                  <a:pt x="4121671" y="3060092"/>
                </a:lnTo>
                <a:cubicBezTo>
                  <a:pt x="4480521" y="3119024"/>
                  <a:pt x="4761560" y="3397595"/>
                  <a:pt x="4811836" y="3747690"/>
                </a:cubicBezTo>
                <a:cubicBezTo>
                  <a:pt x="4812004" y="3747743"/>
                  <a:pt x="4812173" y="3747748"/>
                  <a:pt x="4812342" y="3747753"/>
                </a:cubicBezTo>
                <a:lnTo>
                  <a:pt x="4812882" y="3754390"/>
                </a:lnTo>
                <a:cubicBezTo>
                  <a:pt x="4817939" y="3784397"/>
                  <a:pt x="4820389" y="3815039"/>
                  <a:pt x="4820346" y="3846121"/>
                </a:cubicBezTo>
                <a:cubicBezTo>
                  <a:pt x="4821658" y="3851707"/>
                  <a:pt x="4821717" y="3857331"/>
                  <a:pt x="4821717" y="3862969"/>
                </a:cubicBezTo>
                <a:cubicBezTo>
                  <a:pt x="4821717" y="3866761"/>
                  <a:pt x="4821690" y="3870547"/>
                  <a:pt x="4821124" y="3874319"/>
                </a:cubicBezTo>
                <a:lnTo>
                  <a:pt x="4820625" y="3874286"/>
                </a:lnTo>
                <a:lnTo>
                  <a:pt x="4820599" y="3874777"/>
                </a:lnTo>
                <a:lnTo>
                  <a:pt x="4803481" y="3873164"/>
                </a:lnTo>
                <a:cubicBezTo>
                  <a:pt x="4771106" y="3872641"/>
                  <a:pt x="4739226" y="3869683"/>
                  <a:pt x="4708054" y="3864173"/>
                </a:cubicBezTo>
                <a:cubicBezTo>
                  <a:pt x="4702477" y="3864589"/>
                  <a:pt x="4697148" y="3863648"/>
                  <a:pt x="4691837" y="3862645"/>
                </a:cubicBezTo>
                <a:lnTo>
                  <a:pt x="4691721" y="3861506"/>
                </a:lnTo>
                <a:cubicBezTo>
                  <a:pt x="4332870" y="3802574"/>
                  <a:pt x="4051831" y="3524002"/>
                  <a:pt x="4001556" y="3173908"/>
                </a:cubicBezTo>
                <a:cubicBezTo>
                  <a:pt x="4001388" y="3173856"/>
                  <a:pt x="4001220" y="3173851"/>
                  <a:pt x="4001050" y="3173846"/>
                </a:cubicBezTo>
                <a:lnTo>
                  <a:pt x="4000512" y="3167222"/>
                </a:lnTo>
                <a:cubicBezTo>
                  <a:pt x="3995453" y="3137210"/>
                  <a:pt x="3993003" y="3106561"/>
                  <a:pt x="3993045" y="3075472"/>
                </a:cubicBezTo>
                <a:cubicBezTo>
                  <a:pt x="3991733" y="3069889"/>
                  <a:pt x="3991674" y="3064266"/>
                  <a:pt x="3991674" y="3058630"/>
                </a:cubicBezTo>
                <a:close/>
                <a:moveTo>
                  <a:pt x="3293448" y="636203"/>
                </a:moveTo>
                <a:cubicBezTo>
                  <a:pt x="3346724" y="907109"/>
                  <a:pt x="3561567" y="1121906"/>
                  <a:pt x="3836757" y="1181049"/>
                </a:cubicBezTo>
                <a:cubicBezTo>
                  <a:pt x="3783482" y="910143"/>
                  <a:pt x="3568638" y="695346"/>
                  <a:pt x="3293448" y="636203"/>
                </a:cubicBezTo>
                <a:close/>
                <a:moveTo>
                  <a:pt x="3293448" y="2333028"/>
                </a:moveTo>
                <a:cubicBezTo>
                  <a:pt x="3346724" y="2603934"/>
                  <a:pt x="3561567" y="2818731"/>
                  <a:pt x="3836757" y="2877874"/>
                </a:cubicBezTo>
                <a:cubicBezTo>
                  <a:pt x="3783482" y="2606968"/>
                  <a:pt x="3568638" y="2392171"/>
                  <a:pt x="3293448" y="2333028"/>
                </a:cubicBezTo>
                <a:close/>
                <a:moveTo>
                  <a:pt x="3293446" y="2034258"/>
                </a:moveTo>
                <a:cubicBezTo>
                  <a:pt x="3568636" y="1975579"/>
                  <a:pt x="3783479" y="1762469"/>
                  <a:pt x="3836755" y="1493690"/>
                </a:cubicBezTo>
                <a:cubicBezTo>
                  <a:pt x="3561565" y="1552369"/>
                  <a:pt x="3346721" y="1765479"/>
                  <a:pt x="3293446" y="2034258"/>
                </a:cubicBezTo>
                <a:close/>
                <a:moveTo>
                  <a:pt x="3293446" y="3731083"/>
                </a:moveTo>
                <a:cubicBezTo>
                  <a:pt x="3568636" y="3672404"/>
                  <a:pt x="3783479" y="3459294"/>
                  <a:pt x="3836755" y="3190516"/>
                </a:cubicBezTo>
                <a:cubicBezTo>
                  <a:pt x="3561565" y="3249194"/>
                  <a:pt x="3346721" y="3462304"/>
                  <a:pt x="3293446" y="3731083"/>
                </a:cubicBezTo>
                <a:close/>
                <a:moveTo>
                  <a:pt x="3150081" y="503273"/>
                </a:moveTo>
                <a:lnTo>
                  <a:pt x="3150675" y="491833"/>
                </a:lnTo>
                <a:lnTo>
                  <a:pt x="3151173" y="491866"/>
                </a:lnTo>
                <a:lnTo>
                  <a:pt x="3151199" y="491372"/>
                </a:lnTo>
                <a:lnTo>
                  <a:pt x="3168287" y="492995"/>
                </a:lnTo>
                <a:cubicBezTo>
                  <a:pt x="3200672" y="493522"/>
                  <a:pt x="3232565" y="496503"/>
                  <a:pt x="3263748" y="502060"/>
                </a:cubicBezTo>
                <a:cubicBezTo>
                  <a:pt x="3269324" y="501641"/>
                  <a:pt x="3274652" y="502589"/>
                  <a:pt x="3279961" y="503599"/>
                </a:cubicBezTo>
                <a:lnTo>
                  <a:pt x="3280078" y="504747"/>
                </a:lnTo>
                <a:cubicBezTo>
                  <a:pt x="3638928" y="564145"/>
                  <a:pt x="3919967" y="844922"/>
                  <a:pt x="3970244" y="1197788"/>
                </a:cubicBezTo>
                <a:cubicBezTo>
                  <a:pt x="3970411" y="1197841"/>
                  <a:pt x="3970581" y="1197846"/>
                  <a:pt x="3970749" y="1197851"/>
                </a:cubicBezTo>
                <a:lnTo>
                  <a:pt x="3971290" y="1204541"/>
                </a:lnTo>
                <a:cubicBezTo>
                  <a:pt x="3976346" y="1234785"/>
                  <a:pt x="3978796" y="1265670"/>
                  <a:pt x="3978754" y="1296998"/>
                </a:cubicBezTo>
                <a:cubicBezTo>
                  <a:pt x="3980066" y="1302628"/>
                  <a:pt x="3980124" y="1308297"/>
                  <a:pt x="3980124" y="1313979"/>
                </a:cubicBezTo>
                <a:cubicBezTo>
                  <a:pt x="3980124" y="1317801"/>
                  <a:pt x="3980097" y="1321617"/>
                  <a:pt x="3979531" y="1325419"/>
                </a:cubicBezTo>
                <a:lnTo>
                  <a:pt x="3979032" y="1325386"/>
                </a:lnTo>
                <a:lnTo>
                  <a:pt x="3979006" y="1325881"/>
                </a:lnTo>
                <a:lnTo>
                  <a:pt x="3961888" y="1324255"/>
                </a:lnTo>
                <a:cubicBezTo>
                  <a:pt x="3929514" y="1323728"/>
                  <a:pt x="3897633" y="1320747"/>
                  <a:pt x="3866461" y="1315193"/>
                </a:cubicBezTo>
                <a:cubicBezTo>
                  <a:pt x="3860884" y="1315612"/>
                  <a:pt x="3855555" y="1314664"/>
                  <a:pt x="3850245" y="1313653"/>
                </a:cubicBezTo>
                <a:lnTo>
                  <a:pt x="3850129" y="1312505"/>
                </a:lnTo>
                <a:cubicBezTo>
                  <a:pt x="3491277" y="1253106"/>
                  <a:pt x="3210238" y="972329"/>
                  <a:pt x="3159963" y="619464"/>
                </a:cubicBezTo>
                <a:cubicBezTo>
                  <a:pt x="3159795" y="619411"/>
                  <a:pt x="3159627" y="619406"/>
                  <a:pt x="3159457" y="619401"/>
                </a:cubicBezTo>
                <a:lnTo>
                  <a:pt x="3158919" y="612725"/>
                </a:lnTo>
                <a:cubicBezTo>
                  <a:pt x="3153860" y="582475"/>
                  <a:pt x="3151410" y="551584"/>
                  <a:pt x="3151452" y="520249"/>
                </a:cubicBezTo>
                <a:cubicBezTo>
                  <a:pt x="3150140" y="514621"/>
                  <a:pt x="3150081" y="508954"/>
                  <a:pt x="3150081" y="503273"/>
                </a:cubicBezTo>
                <a:close/>
                <a:moveTo>
                  <a:pt x="3150081" y="2200098"/>
                </a:moveTo>
                <a:lnTo>
                  <a:pt x="3150675" y="2188658"/>
                </a:lnTo>
                <a:lnTo>
                  <a:pt x="3151173" y="2188691"/>
                </a:lnTo>
                <a:lnTo>
                  <a:pt x="3151199" y="2188197"/>
                </a:lnTo>
                <a:lnTo>
                  <a:pt x="3168287" y="2189820"/>
                </a:lnTo>
                <a:cubicBezTo>
                  <a:pt x="3200672" y="2190347"/>
                  <a:pt x="3232565" y="2193328"/>
                  <a:pt x="3263748" y="2198885"/>
                </a:cubicBezTo>
                <a:cubicBezTo>
                  <a:pt x="3269324" y="2198466"/>
                  <a:pt x="3274652" y="2199414"/>
                  <a:pt x="3279961" y="2200424"/>
                </a:cubicBezTo>
                <a:lnTo>
                  <a:pt x="3280078" y="2201572"/>
                </a:lnTo>
                <a:cubicBezTo>
                  <a:pt x="3638928" y="2260970"/>
                  <a:pt x="3919967" y="2541747"/>
                  <a:pt x="3970244" y="2894613"/>
                </a:cubicBezTo>
                <a:cubicBezTo>
                  <a:pt x="3970411" y="2894666"/>
                  <a:pt x="3970581" y="2894671"/>
                  <a:pt x="3970749" y="2894676"/>
                </a:cubicBezTo>
                <a:lnTo>
                  <a:pt x="3971290" y="2901366"/>
                </a:lnTo>
                <a:cubicBezTo>
                  <a:pt x="3976346" y="2931610"/>
                  <a:pt x="3978796" y="2962495"/>
                  <a:pt x="3978754" y="2993823"/>
                </a:cubicBezTo>
                <a:cubicBezTo>
                  <a:pt x="3980066" y="2999453"/>
                  <a:pt x="3980124" y="3005122"/>
                  <a:pt x="3980124" y="3010804"/>
                </a:cubicBezTo>
                <a:cubicBezTo>
                  <a:pt x="3980124" y="3014626"/>
                  <a:pt x="3980097" y="3018442"/>
                  <a:pt x="3979531" y="3022244"/>
                </a:cubicBezTo>
                <a:lnTo>
                  <a:pt x="3979032" y="3022211"/>
                </a:lnTo>
                <a:lnTo>
                  <a:pt x="3979006" y="3022706"/>
                </a:lnTo>
                <a:lnTo>
                  <a:pt x="3961888" y="3021080"/>
                </a:lnTo>
                <a:cubicBezTo>
                  <a:pt x="3929514" y="3020553"/>
                  <a:pt x="3897633" y="3017572"/>
                  <a:pt x="3866461" y="3012018"/>
                </a:cubicBezTo>
                <a:cubicBezTo>
                  <a:pt x="3860884" y="3012437"/>
                  <a:pt x="3855555" y="3011489"/>
                  <a:pt x="3850245" y="3010478"/>
                </a:cubicBezTo>
                <a:lnTo>
                  <a:pt x="3850129" y="3009330"/>
                </a:lnTo>
                <a:cubicBezTo>
                  <a:pt x="3491277" y="2949931"/>
                  <a:pt x="3210238" y="2669154"/>
                  <a:pt x="3159963" y="2316289"/>
                </a:cubicBezTo>
                <a:cubicBezTo>
                  <a:pt x="3159795" y="2316236"/>
                  <a:pt x="3159627" y="2316231"/>
                  <a:pt x="3159457" y="2316226"/>
                </a:cubicBezTo>
                <a:lnTo>
                  <a:pt x="3158919" y="2309550"/>
                </a:lnTo>
                <a:cubicBezTo>
                  <a:pt x="3153860" y="2279300"/>
                  <a:pt x="3151410" y="2248409"/>
                  <a:pt x="3151452" y="2217074"/>
                </a:cubicBezTo>
                <a:cubicBezTo>
                  <a:pt x="3150140" y="2211446"/>
                  <a:pt x="3150081" y="2205779"/>
                  <a:pt x="3150081" y="2200098"/>
                </a:cubicBezTo>
                <a:close/>
                <a:moveTo>
                  <a:pt x="3150081" y="3896923"/>
                </a:moveTo>
                <a:lnTo>
                  <a:pt x="3150675" y="3885483"/>
                </a:lnTo>
                <a:lnTo>
                  <a:pt x="3151173" y="3885516"/>
                </a:lnTo>
                <a:lnTo>
                  <a:pt x="3151199" y="3885022"/>
                </a:lnTo>
                <a:lnTo>
                  <a:pt x="3168287" y="3886645"/>
                </a:lnTo>
                <a:cubicBezTo>
                  <a:pt x="3200672" y="3887172"/>
                  <a:pt x="3232565" y="3890153"/>
                  <a:pt x="3263748" y="3895710"/>
                </a:cubicBezTo>
                <a:cubicBezTo>
                  <a:pt x="3269324" y="3895291"/>
                  <a:pt x="3274652" y="3896239"/>
                  <a:pt x="3279961" y="3897249"/>
                </a:cubicBezTo>
                <a:lnTo>
                  <a:pt x="3280078" y="3898397"/>
                </a:lnTo>
                <a:cubicBezTo>
                  <a:pt x="3514137" y="3937139"/>
                  <a:pt x="3715094" y="4070062"/>
                  <a:pt x="3840331" y="4255797"/>
                </a:cubicBezTo>
                <a:lnTo>
                  <a:pt x="3868775" y="4305008"/>
                </a:lnTo>
                <a:lnTo>
                  <a:pt x="3717725" y="4305008"/>
                </a:lnTo>
                <a:lnTo>
                  <a:pt x="3665602" y="4241205"/>
                </a:lnTo>
                <a:cubicBezTo>
                  <a:pt x="3568906" y="4136681"/>
                  <a:pt x="3439699" y="4061285"/>
                  <a:pt x="3293448" y="4029853"/>
                </a:cubicBezTo>
                <a:cubicBezTo>
                  <a:pt x="3310695" y="4117553"/>
                  <a:pt x="3344874" y="4199373"/>
                  <a:pt x="3392629" y="4271827"/>
                </a:cubicBezTo>
                <a:lnTo>
                  <a:pt x="3419311" y="4305008"/>
                </a:lnTo>
                <a:lnTo>
                  <a:pt x="3265201" y="4305008"/>
                </a:lnTo>
                <a:lnTo>
                  <a:pt x="3235080" y="4254710"/>
                </a:lnTo>
                <a:cubicBezTo>
                  <a:pt x="3197877" y="4179889"/>
                  <a:pt x="3172145" y="4098618"/>
                  <a:pt x="3159963" y="4013114"/>
                </a:cubicBezTo>
                <a:cubicBezTo>
                  <a:pt x="3159795" y="4013061"/>
                  <a:pt x="3159627" y="4013056"/>
                  <a:pt x="3159457" y="4013051"/>
                </a:cubicBezTo>
                <a:lnTo>
                  <a:pt x="3158919" y="4006375"/>
                </a:lnTo>
                <a:cubicBezTo>
                  <a:pt x="3153860" y="3976125"/>
                  <a:pt x="3151410" y="3945234"/>
                  <a:pt x="3151452" y="3913899"/>
                </a:cubicBezTo>
                <a:cubicBezTo>
                  <a:pt x="3150140" y="3908271"/>
                  <a:pt x="3150081" y="3902604"/>
                  <a:pt x="3150081" y="3896923"/>
                </a:cubicBezTo>
                <a:close/>
                <a:moveTo>
                  <a:pt x="3150079" y="469318"/>
                </a:moveTo>
                <a:cubicBezTo>
                  <a:pt x="3150079" y="463681"/>
                  <a:pt x="3150138" y="458057"/>
                  <a:pt x="3151450" y="452471"/>
                </a:cubicBezTo>
                <a:cubicBezTo>
                  <a:pt x="3151408" y="421389"/>
                  <a:pt x="3153857" y="390746"/>
                  <a:pt x="3158914" y="360740"/>
                </a:cubicBezTo>
                <a:lnTo>
                  <a:pt x="3159454" y="354103"/>
                </a:lnTo>
                <a:cubicBezTo>
                  <a:pt x="3159623" y="354098"/>
                  <a:pt x="3159792" y="354093"/>
                  <a:pt x="3159960" y="354040"/>
                </a:cubicBezTo>
                <a:cubicBezTo>
                  <a:pt x="3173111" y="262463"/>
                  <a:pt x="3202052" y="175780"/>
                  <a:pt x="3244173" y="96778"/>
                </a:cubicBezTo>
                <a:lnTo>
                  <a:pt x="3306807" y="0"/>
                </a:lnTo>
                <a:lnTo>
                  <a:pt x="3475182" y="0"/>
                </a:lnTo>
                <a:lnTo>
                  <a:pt x="3406954" y="76659"/>
                </a:lnTo>
                <a:cubicBezTo>
                  <a:pt x="3351687" y="153496"/>
                  <a:pt x="3312372" y="241952"/>
                  <a:pt x="3293446" y="337433"/>
                </a:cubicBezTo>
                <a:cubicBezTo>
                  <a:pt x="3476486" y="298404"/>
                  <a:pt x="3632827" y="191052"/>
                  <a:pt x="3732420" y="44350"/>
                </a:cubicBezTo>
                <a:lnTo>
                  <a:pt x="3754649" y="0"/>
                </a:lnTo>
                <a:lnTo>
                  <a:pt x="3903287" y="0"/>
                </a:lnTo>
                <a:lnTo>
                  <a:pt x="3851448" y="95636"/>
                </a:lnTo>
                <a:cubicBezTo>
                  <a:pt x="3727674" y="289169"/>
                  <a:pt x="3521481" y="428211"/>
                  <a:pt x="3280075" y="467856"/>
                </a:cubicBezTo>
                <a:lnTo>
                  <a:pt x="3279959" y="468995"/>
                </a:lnTo>
                <a:cubicBezTo>
                  <a:pt x="3274648" y="469998"/>
                  <a:pt x="3269319" y="470939"/>
                  <a:pt x="3263742" y="470523"/>
                </a:cubicBezTo>
                <a:cubicBezTo>
                  <a:pt x="3232570" y="476033"/>
                  <a:pt x="3200690" y="478991"/>
                  <a:pt x="3168316" y="479514"/>
                </a:cubicBezTo>
                <a:lnTo>
                  <a:pt x="3151197" y="481127"/>
                </a:lnTo>
                <a:lnTo>
                  <a:pt x="3151171" y="480636"/>
                </a:lnTo>
                <a:lnTo>
                  <a:pt x="3150672" y="480669"/>
                </a:lnTo>
                <a:cubicBezTo>
                  <a:pt x="3150106" y="476896"/>
                  <a:pt x="3150079" y="473110"/>
                  <a:pt x="3150079" y="469318"/>
                </a:cubicBezTo>
                <a:close/>
                <a:moveTo>
                  <a:pt x="3150079" y="2166144"/>
                </a:moveTo>
                <a:cubicBezTo>
                  <a:pt x="3150079" y="2160506"/>
                  <a:pt x="3150138" y="2154882"/>
                  <a:pt x="3151450" y="2149296"/>
                </a:cubicBezTo>
                <a:cubicBezTo>
                  <a:pt x="3151408" y="2118214"/>
                  <a:pt x="3153857" y="2087572"/>
                  <a:pt x="3158914" y="2057565"/>
                </a:cubicBezTo>
                <a:lnTo>
                  <a:pt x="3159454" y="2050928"/>
                </a:lnTo>
                <a:cubicBezTo>
                  <a:pt x="3159623" y="2050923"/>
                  <a:pt x="3159792" y="2050918"/>
                  <a:pt x="3159960" y="2050865"/>
                </a:cubicBezTo>
                <a:cubicBezTo>
                  <a:pt x="3210236" y="1700770"/>
                  <a:pt x="3491275" y="1422199"/>
                  <a:pt x="3850126" y="1363267"/>
                </a:cubicBezTo>
                <a:lnTo>
                  <a:pt x="3850243" y="1362128"/>
                </a:lnTo>
                <a:cubicBezTo>
                  <a:pt x="3855551" y="1361126"/>
                  <a:pt x="3860879" y="1360185"/>
                  <a:pt x="3866455" y="1360601"/>
                </a:cubicBezTo>
                <a:cubicBezTo>
                  <a:pt x="3897639" y="1355088"/>
                  <a:pt x="3929531" y="1352130"/>
                  <a:pt x="3961917" y="1351607"/>
                </a:cubicBezTo>
                <a:lnTo>
                  <a:pt x="3979004" y="1349997"/>
                </a:lnTo>
                <a:lnTo>
                  <a:pt x="3979030" y="1350487"/>
                </a:lnTo>
                <a:lnTo>
                  <a:pt x="3979528" y="1350455"/>
                </a:lnTo>
                <a:lnTo>
                  <a:pt x="3980122" y="1361805"/>
                </a:lnTo>
                <a:cubicBezTo>
                  <a:pt x="3980122" y="1367441"/>
                  <a:pt x="3980064" y="1373063"/>
                  <a:pt x="3978752" y="1378647"/>
                </a:cubicBezTo>
                <a:cubicBezTo>
                  <a:pt x="3978794" y="1409736"/>
                  <a:pt x="3976343" y="1440385"/>
                  <a:pt x="3971285" y="1470397"/>
                </a:cubicBezTo>
                <a:lnTo>
                  <a:pt x="3970746" y="1477021"/>
                </a:lnTo>
                <a:cubicBezTo>
                  <a:pt x="3970577" y="1477026"/>
                  <a:pt x="3970408" y="1477030"/>
                  <a:pt x="3970241" y="1477083"/>
                </a:cubicBezTo>
                <a:cubicBezTo>
                  <a:pt x="3919965" y="1827177"/>
                  <a:pt x="3638926" y="2105749"/>
                  <a:pt x="3280075" y="2164681"/>
                </a:cubicBezTo>
                <a:lnTo>
                  <a:pt x="3279959" y="2165820"/>
                </a:lnTo>
                <a:cubicBezTo>
                  <a:pt x="3274648" y="2166823"/>
                  <a:pt x="3269319" y="2167764"/>
                  <a:pt x="3263742" y="2167348"/>
                </a:cubicBezTo>
                <a:cubicBezTo>
                  <a:pt x="3232570" y="2172858"/>
                  <a:pt x="3200690" y="2175816"/>
                  <a:pt x="3168316" y="2176339"/>
                </a:cubicBezTo>
                <a:lnTo>
                  <a:pt x="3151197" y="2177952"/>
                </a:lnTo>
                <a:lnTo>
                  <a:pt x="3151171" y="2177461"/>
                </a:lnTo>
                <a:lnTo>
                  <a:pt x="3150672" y="2177494"/>
                </a:lnTo>
                <a:cubicBezTo>
                  <a:pt x="3150106" y="2173722"/>
                  <a:pt x="3150079" y="2169936"/>
                  <a:pt x="3150079" y="2166144"/>
                </a:cubicBezTo>
                <a:close/>
                <a:moveTo>
                  <a:pt x="3150079" y="3862969"/>
                </a:moveTo>
                <a:cubicBezTo>
                  <a:pt x="3150079" y="3857331"/>
                  <a:pt x="3150138" y="3851707"/>
                  <a:pt x="3151450" y="3846121"/>
                </a:cubicBezTo>
                <a:cubicBezTo>
                  <a:pt x="3151408" y="3815039"/>
                  <a:pt x="3153857" y="3784397"/>
                  <a:pt x="3158914" y="3754390"/>
                </a:cubicBezTo>
                <a:lnTo>
                  <a:pt x="3159454" y="3747753"/>
                </a:lnTo>
                <a:cubicBezTo>
                  <a:pt x="3159623" y="3747748"/>
                  <a:pt x="3159792" y="3747743"/>
                  <a:pt x="3159960" y="3747690"/>
                </a:cubicBezTo>
                <a:cubicBezTo>
                  <a:pt x="3210236" y="3397595"/>
                  <a:pt x="3491275" y="3119024"/>
                  <a:pt x="3850126" y="3060092"/>
                </a:cubicBezTo>
                <a:lnTo>
                  <a:pt x="3850243" y="3058953"/>
                </a:lnTo>
                <a:cubicBezTo>
                  <a:pt x="3855551" y="3057951"/>
                  <a:pt x="3860879" y="3057010"/>
                  <a:pt x="3866455" y="3057426"/>
                </a:cubicBezTo>
                <a:cubicBezTo>
                  <a:pt x="3897639" y="3051913"/>
                  <a:pt x="3929531" y="3048955"/>
                  <a:pt x="3961917" y="3048432"/>
                </a:cubicBezTo>
                <a:lnTo>
                  <a:pt x="3979004" y="3046822"/>
                </a:lnTo>
                <a:lnTo>
                  <a:pt x="3979030" y="3047312"/>
                </a:lnTo>
                <a:lnTo>
                  <a:pt x="3979528" y="3047280"/>
                </a:lnTo>
                <a:lnTo>
                  <a:pt x="3980122" y="3058630"/>
                </a:lnTo>
                <a:cubicBezTo>
                  <a:pt x="3980122" y="3064266"/>
                  <a:pt x="3980064" y="3069889"/>
                  <a:pt x="3978752" y="3075472"/>
                </a:cubicBezTo>
                <a:cubicBezTo>
                  <a:pt x="3978794" y="3106561"/>
                  <a:pt x="3976343" y="3137210"/>
                  <a:pt x="3971285" y="3167222"/>
                </a:cubicBezTo>
                <a:lnTo>
                  <a:pt x="3970746" y="3173846"/>
                </a:lnTo>
                <a:cubicBezTo>
                  <a:pt x="3970577" y="3173851"/>
                  <a:pt x="3970408" y="3173856"/>
                  <a:pt x="3970241" y="3173908"/>
                </a:cubicBezTo>
                <a:cubicBezTo>
                  <a:pt x="3919965" y="3524002"/>
                  <a:pt x="3638926" y="3802574"/>
                  <a:pt x="3280075" y="3861506"/>
                </a:cubicBezTo>
                <a:lnTo>
                  <a:pt x="3279959" y="3862645"/>
                </a:lnTo>
                <a:cubicBezTo>
                  <a:pt x="3274648" y="3863648"/>
                  <a:pt x="3269319" y="3864589"/>
                  <a:pt x="3263742" y="3864173"/>
                </a:cubicBezTo>
                <a:cubicBezTo>
                  <a:pt x="3232570" y="3869683"/>
                  <a:pt x="3200690" y="3872641"/>
                  <a:pt x="3168316" y="3873164"/>
                </a:cubicBezTo>
                <a:lnTo>
                  <a:pt x="3151197" y="3874777"/>
                </a:lnTo>
                <a:lnTo>
                  <a:pt x="3151171" y="3874286"/>
                </a:lnTo>
                <a:lnTo>
                  <a:pt x="3150672" y="3874319"/>
                </a:lnTo>
                <a:cubicBezTo>
                  <a:pt x="3150106" y="3870547"/>
                  <a:pt x="3150079" y="3866761"/>
                  <a:pt x="3150079" y="3862969"/>
                </a:cubicBezTo>
                <a:close/>
                <a:moveTo>
                  <a:pt x="2442890" y="1181049"/>
                </a:moveTo>
                <a:cubicBezTo>
                  <a:pt x="2718080" y="1121906"/>
                  <a:pt x="2932923" y="907109"/>
                  <a:pt x="2986199" y="636203"/>
                </a:cubicBezTo>
                <a:cubicBezTo>
                  <a:pt x="2711009" y="695346"/>
                  <a:pt x="2496165" y="910143"/>
                  <a:pt x="2442890" y="1181049"/>
                </a:cubicBezTo>
                <a:close/>
                <a:moveTo>
                  <a:pt x="2442890" y="1493690"/>
                </a:moveTo>
                <a:cubicBezTo>
                  <a:pt x="2496166" y="1762469"/>
                  <a:pt x="2711009" y="1975579"/>
                  <a:pt x="2986199" y="2034258"/>
                </a:cubicBezTo>
                <a:cubicBezTo>
                  <a:pt x="2932924" y="1765479"/>
                  <a:pt x="2718080" y="1552369"/>
                  <a:pt x="2442890" y="1493690"/>
                </a:cubicBezTo>
                <a:close/>
                <a:moveTo>
                  <a:pt x="2442890" y="2877874"/>
                </a:moveTo>
                <a:cubicBezTo>
                  <a:pt x="2718080" y="2818731"/>
                  <a:pt x="2932923" y="2603934"/>
                  <a:pt x="2986199" y="2333028"/>
                </a:cubicBezTo>
                <a:cubicBezTo>
                  <a:pt x="2711009" y="2392171"/>
                  <a:pt x="2496165" y="2606968"/>
                  <a:pt x="2442890" y="2877874"/>
                </a:cubicBezTo>
                <a:close/>
                <a:moveTo>
                  <a:pt x="2442890" y="3190516"/>
                </a:moveTo>
                <a:cubicBezTo>
                  <a:pt x="2496166" y="3459294"/>
                  <a:pt x="2711009" y="3672404"/>
                  <a:pt x="2986199" y="3731083"/>
                </a:cubicBezTo>
                <a:cubicBezTo>
                  <a:pt x="2932924" y="3462304"/>
                  <a:pt x="2718080" y="3249194"/>
                  <a:pt x="2442890" y="3190516"/>
                </a:cubicBezTo>
                <a:close/>
                <a:moveTo>
                  <a:pt x="2410871" y="4305008"/>
                </a:moveTo>
                <a:lnTo>
                  <a:pt x="2439316" y="4255797"/>
                </a:lnTo>
                <a:cubicBezTo>
                  <a:pt x="2564553" y="4070062"/>
                  <a:pt x="2765510" y="3937139"/>
                  <a:pt x="2999569" y="3898397"/>
                </a:cubicBezTo>
                <a:lnTo>
                  <a:pt x="2999686" y="3897249"/>
                </a:lnTo>
                <a:cubicBezTo>
                  <a:pt x="3004995" y="3896239"/>
                  <a:pt x="3010323" y="3895291"/>
                  <a:pt x="3015899" y="3895710"/>
                </a:cubicBezTo>
                <a:cubicBezTo>
                  <a:pt x="3047082" y="3890153"/>
                  <a:pt x="3078975" y="3887172"/>
                  <a:pt x="3111360" y="3886645"/>
                </a:cubicBezTo>
                <a:lnTo>
                  <a:pt x="3128448" y="3885022"/>
                </a:lnTo>
                <a:lnTo>
                  <a:pt x="3128474" y="3885516"/>
                </a:lnTo>
                <a:lnTo>
                  <a:pt x="3128972" y="3885483"/>
                </a:lnTo>
                <a:lnTo>
                  <a:pt x="3129566" y="3896923"/>
                </a:lnTo>
                <a:cubicBezTo>
                  <a:pt x="3129566" y="3902604"/>
                  <a:pt x="3129507" y="3908271"/>
                  <a:pt x="3128195" y="3913899"/>
                </a:cubicBezTo>
                <a:cubicBezTo>
                  <a:pt x="3128237" y="3945234"/>
                  <a:pt x="3125787" y="3976125"/>
                  <a:pt x="3120728" y="4006375"/>
                </a:cubicBezTo>
                <a:lnTo>
                  <a:pt x="3120190" y="4013051"/>
                </a:lnTo>
                <a:cubicBezTo>
                  <a:pt x="3120020" y="4013056"/>
                  <a:pt x="3119852" y="4013061"/>
                  <a:pt x="3119684" y="4013114"/>
                </a:cubicBezTo>
                <a:cubicBezTo>
                  <a:pt x="3107502" y="4098618"/>
                  <a:pt x="3081770" y="4179889"/>
                  <a:pt x="3044567" y="4254710"/>
                </a:cubicBezTo>
                <a:lnTo>
                  <a:pt x="3014445" y="4305008"/>
                </a:lnTo>
                <a:lnTo>
                  <a:pt x="2860336" y="4305008"/>
                </a:lnTo>
                <a:lnTo>
                  <a:pt x="2887018" y="4271827"/>
                </a:lnTo>
                <a:cubicBezTo>
                  <a:pt x="2934773" y="4199373"/>
                  <a:pt x="2968952" y="4117553"/>
                  <a:pt x="2986199" y="4029853"/>
                </a:cubicBezTo>
                <a:cubicBezTo>
                  <a:pt x="2839947" y="4061285"/>
                  <a:pt x="2710740" y="4136681"/>
                  <a:pt x="2614045" y="4241205"/>
                </a:cubicBezTo>
                <a:lnTo>
                  <a:pt x="2561922" y="4305008"/>
                </a:lnTo>
                <a:close/>
                <a:moveTo>
                  <a:pt x="2376360" y="0"/>
                </a:moveTo>
                <a:lnTo>
                  <a:pt x="2524998" y="0"/>
                </a:lnTo>
                <a:lnTo>
                  <a:pt x="2547226" y="44350"/>
                </a:lnTo>
                <a:cubicBezTo>
                  <a:pt x="2646819" y="191052"/>
                  <a:pt x="2803160" y="298404"/>
                  <a:pt x="2986199" y="337433"/>
                </a:cubicBezTo>
                <a:cubicBezTo>
                  <a:pt x="2967274" y="241952"/>
                  <a:pt x="2927959" y="153496"/>
                  <a:pt x="2872691" y="76659"/>
                </a:cubicBezTo>
                <a:lnTo>
                  <a:pt x="2804464" y="0"/>
                </a:lnTo>
                <a:lnTo>
                  <a:pt x="2972839" y="0"/>
                </a:lnTo>
                <a:lnTo>
                  <a:pt x="3035473" y="96778"/>
                </a:lnTo>
                <a:cubicBezTo>
                  <a:pt x="3077594" y="175780"/>
                  <a:pt x="3106535" y="262463"/>
                  <a:pt x="3119686" y="354040"/>
                </a:cubicBezTo>
                <a:cubicBezTo>
                  <a:pt x="3119853" y="354093"/>
                  <a:pt x="3120023" y="354098"/>
                  <a:pt x="3120191" y="354103"/>
                </a:cubicBezTo>
                <a:lnTo>
                  <a:pt x="3120732" y="360740"/>
                </a:lnTo>
                <a:cubicBezTo>
                  <a:pt x="3125788" y="390746"/>
                  <a:pt x="3128238" y="421389"/>
                  <a:pt x="3128196" y="452471"/>
                </a:cubicBezTo>
                <a:cubicBezTo>
                  <a:pt x="3129508" y="458057"/>
                  <a:pt x="3129566" y="463681"/>
                  <a:pt x="3129566" y="469318"/>
                </a:cubicBezTo>
                <a:cubicBezTo>
                  <a:pt x="3129566" y="473110"/>
                  <a:pt x="3129539" y="476896"/>
                  <a:pt x="3128973" y="480669"/>
                </a:cubicBezTo>
                <a:lnTo>
                  <a:pt x="3128474" y="480636"/>
                </a:lnTo>
                <a:lnTo>
                  <a:pt x="3128448" y="481127"/>
                </a:lnTo>
                <a:lnTo>
                  <a:pt x="3111330" y="479514"/>
                </a:lnTo>
                <a:cubicBezTo>
                  <a:pt x="3078956" y="478991"/>
                  <a:pt x="3047075" y="476033"/>
                  <a:pt x="3015903" y="470523"/>
                </a:cubicBezTo>
                <a:cubicBezTo>
                  <a:pt x="3010326" y="470939"/>
                  <a:pt x="3004997" y="469998"/>
                  <a:pt x="2999687" y="468995"/>
                </a:cubicBezTo>
                <a:lnTo>
                  <a:pt x="2999571" y="467856"/>
                </a:lnTo>
                <a:cubicBezTo>
                  <a:pt x="2758165" y="428211"/>
                  <a:pt x="2551973" y="289169"/>
                  <a:pt x="2428199" y="95636"/>
                </a:cubicBezTo>
                <a:close/>
                <a:moveTo>
                  <a:pt x="2299523" y="1313979"/>
                </a:moveTo>
                <a:cubicBezTo>
                  <a:pt x="2299523" y="1308297"/>
                  <a:pt x="2299582" y="1302628"/>
                  <a:pt x="2300894" y="1296998"/>
                </a:cubicBezTo>
                <a:cubicBezTo>
                  <a:pt x="2300852" y="1265670"/>
                  <a:pt x="2303301" y="1234785"/>
                  <a:pt x="2308358" y="1204541"/>
                </a:cubicBezTo>
                <a:lnTo>
                  <a:pt x="2308898" y="1197851"/>
                </a:lnTo>
                <a:cubicBezTo>
                  <a:pt x="2309067" y="1197846"/>
                  <a:pt x="2309236" y="1197841"/>
                  <a:pt x="2309404" y="1197788"/>
                </a:cubicBezTo>
                <a:cubicBezTo>
                  <a:pt x="2359680" y="844922"/>
                  <a:pt x="2640719" y="564145"/>
                  <a:pt x="2999570" y="504747"/>
                </a:cubicBezTo>
                <a:lnTo>
                  <a:pt x="2999687" y="503599"/>
                </a:lnTo>
                <a:cubicBezTo>
                  <a:pt x="3004995" y="502589"/>
                  <a:pt x="3010323" y="501641"/>
                  <a:pt x="3015899" y="502060"/>
                </a:cubicBezTo>
                <a:cubicBezTo>
                  <a:pt x="3047083" y="496503"/>
                  <a:pt x="3078975" y="493522"/>
                  <a:pt x="3111361" y="492995"/>
                </a:cubicBezTo>
                <a:lnTo>
                  <a:pt x="3128448" y="491372"/>
                </a:lnTo>
                <a:lnTo>
                  <a:pt x="3128474" y="491866"/>
                </a:lnTo>
                <a:lnTo>
                  <a:pt x="3128972" y="491833"/>
                </a:lnTo>
                <a:lnTo>
                  <a:pt x="3129566" y="503273"/>
                </a:lnTo>
                <a:cubicBezTo>
                  <a:pt x="3129566" y="508954"/>
                  <a:pt x="3129508" y="514621"/>
                  <a:pt x="3128196" y="520249"/>
                </a:cubicBezTo>
                <a:cubicBezTo>
                  <a:pt x="3128238" y="551584"/>
                  <a:pt x="3125787" y="582475"/>
                  <a:pt x="3120729" y="612725"/>
                </a:cubicBezTo>
                <a:lnTo>
                  <a:pt x="3120190" y="619401"/>
                </a:lnTo>
                <a:cubicBezTo>
                  <a:pt x="3120021" y="619406"/>
                  <a:pt x="3119852" y="619411"/>
                  <a:pt x="3119685" y="619464"/>
                </a:cubicBezTo>
                <a:cubicBezTo>
                  <a:pt x="3069409" y="972329"/>
                  <a:pt x="2788370" y="1253106"/>
                  <a:pt x="2429519" y="1312505"/>
                </a:cubicBezTo>
                <a:lnTo>
                  <a:pt x="2429403" y="1313653"/>
                </a:lnTo>
                <a:cubicBezTo>
                  <a:pt x="2424092" y="1314664"/>
                  <a:pt x="2418763" y="1315612"/>
                  <a:pt x="2413186" y="1315193"/>
                </a:cubicBezTo>
                <a:cubicBezTo>
                  <a:pt x="2382014" y="1320747"/>
                  <a:pt x="2350134" y="1323728"/>
                  <a:pt x="2317760" y="1324255"/>
                </a:cubicBezTo>
                <a:lnTo>
                  <a:pt x="2300641" y="1325881"/>
                </a:lnTo>
                <a:lnTo>
                  <a:pt x="2300615" y="1325386"/>
                </a:lnTo>
                <a:lnTo>
                  <a:pt x="2300116" y="1325419"/>
                </a:lnTo>
                <a:cubicBezTo>
                  <a:pt x="2299550" y="1321617"/>
                  <a:pt x="2299523" y="1317801"/>
                  <a:pt x="2299523" y="1313979"/>
                </a:cubicBezTo>
                <a:close/>
                <a:moveTo>
                  <a:pt x="2299523" y="1361805"/>
                </a:moveTo>
                <a:lnTo>
                  <a:pt x="2300117" y="1350455"/>
                </a:lnTo>
                <a:lnTo>
                  <a:pt x="2300615" y="1350487"/>
                </a:lnTo>
                <a:lnTo>
                  <a:pt x="2300641" y="1349997"/>
                </a:lnTo>
                <a:lnTo>
                  <a:pt x="2317729" y="1351607"/>
                </a:lnTo>
                <a:cubicBezTo>
                  <a:pt x="2350114" y="1352130"/>
                  <a:pt x="2382007" y="1355088"/>
                  <a:pt x="2413190" y="1360601"/>
                </a:cubicBezTo>
                <a:cubicBezTo>
                  <a:pt x="2418766" y="1360185"/>
                  <a:pt x="2424094" y="1361126"/>
                  <a:pt x="2429403" y="1362128"/>
                </a:cubicBezTo>
                <a:lnTo>
                  <a:pt x="2429520" y="1363267"/>
                </a:lnTo>
                <a:cubicBezTo>
                  <a:pt x="2788370" y="1422199"/>
                  <a:pt x="3069409" y="1700770"/>
                  <a:pt x="3119686" y="2050865"/>
                </a:cubicBezTo>
                <a:cubicBezTo>
                  <a:pt x="3119853" y="2050918"/>
                  <a:pt x="3120023" y="2050923"/>
                  <a:pt x="3120191" y="2050928"/>
                </a:cubicBezTo>
                <a:lnTo>
                  <a:pt x="3120732" y="2057565"/>
                </a:lnTo>
                <a:cubicBezTo>
                  <a:pt x="3125788" y="2087572"/>
                  <a:pt x="3128238" y="2118214"/>
                  <a:pt x="3128196" y="2149296"/>
                </a:cubicBezTo>
                <a:cubicBezTo>
                  <a:pt x="3129508" y="2154882"/>
                  <a:pt x="3129566" y="2160506"/>
                  <a:pt x="3129566" y="2166144"/>
                </a:cubicBezTo>
                <a:cubicBezTo>
                  <a:pt x="3129566" y="2169936"/>
                  <a:pt x="3129539" y="2173722"/>
                  <a:pt x="3128973" y="2177494"/>
                </a:cubicBezTo>
                <a:lnTo>
                  <a:pt x="3128474" y="2177461"/>
                </a:lnTo>
                <a:lnTo>
                  <a:pt x="3128448" y="2177952"/>
                </a:lnTo>
                <a:lnTo>
                  <a:pt x="3111330" y="2176339"/>
                </a:lnTo>
                <a:cubicBezTo>
                  <a:pt x="3078956" y="2175816"/>
                  <a:pt x="3047075" y="2172858"/>
                  <a:pt x="3015903" y="2167348"/>
                </a:cubicBezTo>
                <a:cubicBezTo>
                  <a:pt x="3010326" y="2167764"/>
                  <a:pt x="3004997" y="2166823"/>
                  <a:pt x="2999687" y="2165820"/>
                </a:cubicBezTo>
                <a:lnTo>
                  <a:pt x="2999571" y="2164681"/>
                </a:lnTo>
                <a:cubicBezTo>
                  <a:pt x="2640719" y="2105749"/>
                  <a:pt x="2359680" y="1827177"/>
                  <a:pt x="2309405" y="1477083"/>
                </a:cubicBezTo>
                <a:cubicBezTo>
                  <a:pt x="2309237" y="1477030"/>
                  <a:pt x="2309069" y="1477026"/>
                  <a:pt x="2308899" y="1477021"/>
                </a:cubicBezTo>
                <a:lnTo>
                  <a:pt x="2308361" y="1470397"/>
                </a:lnTo>
                <a:cubicBezTo>
                  <a:pt x="2303302" y="1440385"/>
                  <a:pt x="2300852" y="1409736"/>
                  <a:pt x="2300894" y="1378647"/>
                </a:cubicBezTo>
                <a:cubicBezTo>
                  <a:pt x="2299582" y="1373063"/>
                  <a:pt x="2299523" y="1367441"/>
                  <a:pt x="2299523" y="1361805"/>
                </a:cubicBezTo>
                <a:close/>
                <a:moveTo>
                  <a:pt x="2299523" y="3010804"/>
                </a:moveTo>
                <a:cubicBezTo>
                  <a:pt x="2299523" y="3005122"/>
                  <a:pt x="2299582" y="2999453"/>
                  <a:pt x="2300894" y="2993823"/>
                </a:cubicBezTo>
                <a:cubicBezTo>
                  <a:pt x="2300852" y="2962495"/>
                  <a:pt x="2303301" y="2931610"/>
                  <a:pt x="2308358" y="2901366"/>
                </a:cubicBezTo>
                <a:lnTo>
                  <a:pt x="2308898" y="2894676"/>
                </a:lnTo>
                <a:cubicBezTo>
                  <a:pt x="2309067" y="2894671"/>
                  <a:pt x="2309236" y="2894666"/>
                  <a:pt x="2309404" y="2894613"/>
                </a:cubicBezTo>
                <a:cubicBezTo>
                  <a:pt x="2359680" y="2541747"/>
                  <a:pt x="2640719" y="2260970"/>
                  <a:pt x="2999570" y="2201572"/>
                </a:cubicBezTo>
                <a:lnTo>
                  <a:pt x="2999687" y="2200424"/>
                </a:lnTo>
                <a:cubicBezTo>
                  <a:pt x="3004995" y="2199414"/>
                  <a:pt x="3010323" y="2198466"/>
                  <a:pt x="3015899" y="2198885"/>
                </a:cubicBezTo>
                <a:cubicBezTo>
                  <a:pt x="3047083" y="2193328"/>
                  <a:pt x="3078975" y="2190347"/>
                  <a:pt x="3111361" y="2189820"/>
                </a:cubicBezTo>
                <a:lnTo>
                  <a:pt x="3128448" y="2188197"/>
                </a:lnTo>
                <a:lnTo>
                  <a:pt x="3128474" y="2188691"/>
                </a:lnTo>
                <a:lnTo>
                  <a:pt x="3128972" y="2188658"/>
                </a:lnTo>
                <a:lnTo>
                  <a:pt x="3129566" y="2200098"/>
                </a:lnTo>
                <a:cubicBezTo>
                  <a:pt x="3129566" y="2205779"/>
                  <a:pt x="3129508" y="2211446"/>
                  <a:pt x="3128196" y="2217074"/>
                </a:cubicBezTo>
                <a:cubicBezTo>
                  <a:pt x="3128238" y="2248409"/>
                  <a:pt x="3125787" y="2279300"/>
                  <a:pt x="3120729" y="2309550"/>
                </a:cubicBezTo>
                <a:lnTo>
                  <a:pt x="3120190" y="2316226"/>
                </a:lnTo>
                <a:cubicBezTo>
                  <a:pt x="3120021" y="2316231"/>
                  <a:pt x="3119852" y="2316236"/>
                  <a:pt x="3119685" y="2316289"/>
                </a:cubicBezTo>
                <a:cubicBezTo>
                  <a:pt x="3069409" y="2669154"/>
                  <a:pt x="2788370" y="2949931"/>
                  <a:pt x="2429519" y="3009330"/>
                </a:cubicBezTo>
                <a:lnTo>
                  <a:pt x="2429403" y="3010478"/>
                </a:lnTo>
                <a:cubicBezTo>
                  <a:pt x="2424092" y="3011489"/>
                  <a:pt x="2418763" y="3012437"/>
                  <a:pt x="2413186" y="3012018"/>
                </a:cubicBezTo>
                <a:cubicBezTo>
                  <a:pt x="2382014" y="3017572"/>
                  <a:pt x="2350134" y="3020553"/>
                  <a:pt x="2317760" y="3021080"/>
                </a:cubicBezTo>
                <a:lnTo>
                  <a:pt x="2300641" y="3022706"/>
                </a:lnTo>
                <a:lnTo>
                  <a:pt x="2300615" y="3022211"/>
                </a:lnTo>
                <a:lnTo>
                  <a:pt x="2300116" y="3022244"/>
                </a:lnTo>
                <a:cubicBezTo>
                  <a:pt x="2299550" y="3018442"/>
                  <a:pt x="2299523" y="3014626"/>
                  <a:pt x="2299523" y="3010804"/>
                </a:cubicBezTo>
                <a:close/>
                <a:moveTo>
                  <a:pt x="2299523" y="3058630"/>
                </a:moveTo>
                <a:lnTo>
                  <a:pt x="2300117" y="3047280"/>
                </a:lnTo>
                <a:lnTo>
                  <a:pt x="2300615" y="3047312"/>
                </a:lnTo>
                <a:lnTo>
                  <a:pt x="2300641" y="3046822"/>
                </a:lnTo>
                <a:lnTo>
                  <a:pt x="2317729" y="3048432"/>
                </a:lnTo>
                <a:cubicBezTo>
                  <a:pt x="2350114" y="3048955"/>
                  <a:pt x="2382007" y="3051913"/>
                  <a:pt x="2413190" y="3057426"/>
                </a:cubicBezTo>
                <a:cubicBezTo>
                  <a:pt x="2418766" y="3057010"/>
                  <a:pt x="2424094" y="3057951"/>
                  <a:pt x="2429403" y="3058953"/>
                </a:cubicBezTo>
                <a:lnTo>
                  <a:pt x="2429520" y="3060092"/>
                </a:lnTo>
                <a:cubicBezTo>
                  <a:pt x="2788370" y="3119024"/>
                  <a:pt x="3069409" y="3397595"/>
                  <a:pt x="3119686" y="3747690"/>
                </a:cubicBezTo>
                <a:cubicBezTo>
                  <a:pt x="3119853" y="3747743"/>
                  <a:pt x="3120023" y="3747748"/>
                  <a:pt x="3120191" y="3747753"/>
                </a:cubicBezTo>
                <a:lnTo>
                  <a:pt x="3120732" y="3754390"/>
                </a:lnTo>
                <a:cubicBezTo>
                  <a:pt x="3125788" y="3784397"/>
                  <a:pt x="3128238" y="3815039"/>
                  <a:pt x="3128196" y="3846121"/>
                </a:cubicBezTo>
                <a:cubicBezTo>
                  <a:pt x="3129508" y="3851707"/>
                  <a:pt x="3129566" y="3857331"/>
                  <a:pt x="3129566" y="3862969"/>
                </a:cubicBezTo>
                <a:cubicBezTo>
                  <a:pt x="3129566" y="3866761"/>
                  <a:pt x="3129539" y="3870547"/>
                  <a:pt x="3128973" y="3874319"/>
                </a:cubicBezTo>
                <a:lnTo>
                  <a:pt x="3128474" y="3874286"/>
                </a:lnTo>
                <a:lnTo>
                  <a:pt x="3128448" y="3874777"/>
                </a:lnTo>
                <a:lnTo>
                  <a:pt x="3111330" y="3873164"/>
                </a:lnTo>
                <a:cubicBezTo>
                  <a:pt x="3078956" y="3872641"/>
                  <a:pt x="3047075" y="3869683"/>
                  <a:pt x="3015903" y="3864173"/>
                </a:cubicBezTo>
                <a:cubicBezTo>
                  <a:pt x="3010326" y="3864589"/>
                  <a:pt x="3004997" y="3863648"/>
                  <a:pt x="2999687" y="3862645"/>
                </a:cubicBezTo>
                <a:lnTo>
                  <a:pt x="2999571" y="3861506"/>
                </a:lnTo>
                <a:cubicBezTo>
                  <a:pt x="2640719" y="3802574"/>
                  <a:pt x="2359680" y="3524002"/>
                  <a:pt x="2309405" y="3173908"/>
                </a:cubicBezTo>
                <a:cubicBezTo>
                  <a:pt x="2309237" y="3173856"/>
                  <a:pt x="2309069" y="3173851"/>
                  <a:pt x="2308899" y="3173846"/>
                </a:cubicBezTo>
                <a:lnTo>
                  <a:pt x="2308361" y="3167222"/>
                </a:lnTo>
                <a:cubicBezTo>
                  <a:pt x="2303302" y="3137210"/>
                  <a:pt x="2300852" y="3106561"/>
                  <a:pt x="2300894" y="3075472"/>
                </a:cubicBezTo>
                <a:cubicBezTo>
                  <a:pt x="2299582" y="3069889"/>
                  <a:pt x="2299523" y="3064266"/>
                  <a:pt x="2299523" y="3058630"/>
                </a:cubicBezTo>
                <a:close/>
                <a:moveTo>
                  <a:pt x="1601297" y="636203"/>
                </a:moveTo>
                <a:cubicBezTo>
                  <a:pt x="1654573" y="907109"/>
                  <a:pt x="1869416" y="1121906"/>
                  <a:pt x="2144606" y="1181049"/>
                </a:cubicBezTo>
                <a:cubicBezTo>
                  <a:pt x="2091331" y="910143"/>
                  <a:pt x="1876487" y="695346"/>
                  <a:pt x="1601297" y="636203"/>
                </a:cubicBezTo>
                <a:close/>
                <a:moveTo>
                  <a:pt x="1601297" y="2333028"/>
                </a:moveTo>
                <a:cubicBezTo>
                  <a:pt x="1654573" y="2603934"/>
                  <a:pt x="1869416" y="2818731"/>
                  <a:pt x="2144606" y="2877874"/>
                </a:cubicBezTo>
                <a:cubicBezTo>
                  <a:pt x="2091331" y="2606968"/>
                  <a:pt x="1876487" y="2392171"/>
                  <a:pt x="1601297" y="2333028"/>
                </a:cubicBezTo>
                <a:close/>
                <a:moveTo>
                  <a:pt x="1601295" y="2034258"/>
                </a:moveTo>
                <a:cubicBezTo>
                  <a:pt x="1876485" y="1975579"/>
                  <a:pt x="2091328" y="1762469"/>
                  <a:pt x="2144604" y="1493690"/>
                </a:cubicBezTo>
                <a:cubicBezTo>
                  <a:pt x="1869414" y="1552369"/>
                  <a:pt x="1654570" y="1765479"/>
                  <a:pt x="1601295" y="2034258"/>
                </a:cubicBezTo>
                <a:close/>
                <a:moveTo>
                  <a:pt x="1601295" y="3731083"/>
                </a:moveTo>
                <a:cubicBezTo>
                  <a:pt x="1876485" y="3672404"/>
                  <a:pt x="2091328" y="3459294"/>
                  <a:pt x="2144604" y="3190516"/>
                </a:cubicBezTo>
                <a:cubicBezTo>
                  <a:pt x="1869414" y="3249194"/>
                  <a:pt x="1654570" y="3462304"/>
                  <a:pt x="1601295" y="3731083"/>
                </a:cubicBezTo>
                <a:close/>
                <a:moveTo>
                  <a:pt x="1457930" y="503273"/>
                </a:moveTo>
                <a:lnTo>
                  <a:pt x="1458524" y="491833"/>
                </a:lnTo>
                <a:lnTo>
                  <a:pt x="1459022" y="491866"/>
                </a:lnTo>
                <a:lnTo>
                  <a:pt x="1459048" y="491372"/>
                </a:lnTo>
                <a:lnTo>
                  <a:pt x="1476135" y="492995"/>
                </a:lnTo>
                <a:cubicBezTo>
                  <a:pt x="1508521" y="493522"/>
                  <a:pt x="1540413" y="496503"/>
                  <a:pt x="1571597" y="502060"/>
                </a:cubicBezTo>
                <a:cubicBezTo>
                  <a:pt x="1577173" y="501641"/>
                  <a:pt x="1582501" y="502589"/>
                  <a:pt x="1587809" y="503599"/>
                </a:cubicBezTo>
                <a:lnTo>
                  <a:pt x="1587926" y="504747"/>
                </a:lnTo>
                <a:cubicBezTo>
                  <a:pt x="1946777" y="564145"/>
                  <a:pt x="2227816" y="844922"/>
                  <a:pt x="2278092" y="1197788"/>
                </a:cubicBezTo>
                <a:cubicBezTo>
                  <a:pt x="2278260" y="1197841"/>
                  <a:pt x="2278429" y="1197846"/>
                  <a:pt x="2278598" y="1197851"/>
                </a:cubicBezTo>
                <a:lnTo>
                  <a:pt x="2279138" y="1204541"/>
                </a:lnTo>
                <a:cubicBezTo>
                  <a:pt x="2284195" y="1234785"/>
                  <a:pt x="2286644" y="1265670"/>
                  <a:pt x="2286602" y="1296998"/>
                </a:cubicBezTo>
                <a:cubicBezTo>
                  <a:pt x="2287914" y="1302628"/>
                  <a:pt x="2287973" y="1308297"/>
                  <a:pt x="2287973" y="1313979"/>
                </a:cubicBezTo>
                <a:cubicBezTo>
                  <a:pt x="2287973" y="1317801"/>
                  <a:pt x="2287946" y="1321617"/>
                  <a:pt x="2287380" y="1325419"/>
                </a:cubicBezTo>
                <a:lnTo>
                  <a:pt x="2286881" y="1325386"/>
                </a:lnTo>
                <a:lnTo>
                  <a:pt x="2286855" y="1325881"/>
                </a:lnTo>
                <a:lnTo>
                  <a:pt x="2269736" y="1324255"/>
                </a:lnTo>
                <a:cubicBezTo>
                  <a:pt x="2237362" y="1323728"/>
                  <a:pt x="2205482" y="1320747"/>
                  <a:pt x="2174310" y="1315193"/>
                </a:cubicBezTo>
                <a:cubicBezTo>
                  <a:pt x="2168733" y="1315612"/>
                  <a:pt x="2163404" y="1314664"/>
                  <a:pt x="2158093" y="1313653"/>
                </a:cubicBezTo>
                <a:lnTo>
                  <a:pt x="2157977" y="1312505"/>
                </a:lnTo>
                <a:cubicBezTo>
                  <a:pt x="1799126" y="1253106"/>
                  <a:pt x="1518087" y="972329"/>
                  <a:pt x="1467811" y="619464"/>
                </a:cubicBezTo>
                <a:cubicBezTo>
                  <a:pt x="1467644" y="619411"/>
                  <a:pt x="1467475" y="619406"/>
                  <a:pt x="1467306" y="619401"/>
                </a:cubicBezTo>
                <a:lnTo>
                  <a:pt x="1466767" y="612725"/>
                </a:lnTo>
                <a:cubicBezTo>
                  <a:pt x="1461709" y="582475"/>
                  <a:pt x="1459258" y="551584"/>
                  <a:pt x="1459300" y="520249"/>
                </a:cubicBezTo>
                <a:cubicBezTo>
                  <a:pt x="1457988" y="514621"/>
                  <a:pt x="1457930" y="508954"/>
                  <a:pt x="1457930" y="503273"/>
                </a:cubicBezTo>
                <a:close/>
                <a:moveTo>
                  <a:pt x="1457930" y="2200098"/>
                </a:moveTo>
                <a:lnTo>
                  <a:pt x="1458524" y="2188658"/>
                </a:lnTo>
                <a:lnTo>
                  <a:pt x="1459022" y="2188691"/>
                </a:lnTo>
                <a:lnTo>
                  <a:pt x="1459048" y="2188197"/>
                </a:lnTo>
                <a:lnTo>
                  <a:pt x="1476135" y="2189820"/>
                </a:lnTo>
                <a:cubicBezTo>
                  <a:pt x="1508521" y="2190347"/>
                  <a:pt x="1540413" y="2193328"/>
                  <a:pt x="1571597" y="2198885"/>
                </a:cubicBezTo>
                <a:cubicBezTo>
                  <a:pt x="1577173" y="2198466"/>
                  <a:pt x="1582501" y="2199414"/>
                  <a:pt x="1587809" y="2200424"/>
                </a:cubicBezTo>
                <a:lnTo>
                  <a:pt x="1587926" y="2201572"/>
                </a:lnTo>
                <a:cubicBezTo>
                  <a:pt x="1946777" y="2260970"/>
                  <a:pt x="2227816" y="2541747"/>
                  <a:pt x="2278092" y="2894613"/>
                </a:cubicBezTo>
                <a:cubicBezTo>
                  <a:pt x="2278260" y="2894666"/>
                  <a:pt x="2278429" y="2894671"/>
                  <a:pt x="2278598" y="2894676"/>
                </a:cubicBezTo>
                <a:lnTo>
                  <a:pt x="2279138" y="2901366"/>
                </a:lnTo>
                <a:cubicBezTo>
                  <a:pt x="2284195" y="2931610"/>
                  <a:pt x="2286644" y="2962495"/>
                  <a:pt x="2286602" y="2993823"/>
                </a:cubicBezTo>
                <a:cubicBezTo>
                  <a:pt x="2287914" y="2999453"/>
                  <a:pt x="2287973" y="3005122"/>
                  <a:pt x="2287973" y="3010804"/>
                </a:cubicBezTo>
                <a:cubicBezTo>
                  <a:pt x="2287973" y="3014626"/>
                  <a:pt x="2287946" y="3018442"/>
                  <a:pt x="2287380" y="3022244"/>
                </a:cubicBezTo>
                <a:lnTo>
                  <a:pt x="2286881" y="3022211"/>
                </a:lnTo>
                <a:lnTo>
                  <a:pt x="2286855" y="3022706"/>
                </a:lnTo>
                <a:lnTo>
                  <a:pt x="2269736" y="3021080"/>
                </a:lnTo>
                <a:cubicBezTo>
                  <a:pt x="2237362" y="3020553"/>
                  <a:pt x="2205482" y="3017572"/>
                  <a:pt x="2174310" y="3012018"/>
                </a:cubicBezTo>
                <a:cubicBezTo>
                  <a:pt x="2168733" y="3012437"/>
                  <a:pt x="2163404" y="3011489"/>
                  <a:pt x="2158093" y="3010478"/>
                </a:cubicBezTo>
                <a:lnTo>
                  <a:pt x="2157977" y="3009330"/>
                </a:lnTo>
                <a:cubicBezTo>
                  <a:pt x="1799126" y="2949931"/>
                  <a:pt x="1518087" y="2669154"/>
                  <a:pt x="1467811" y="2316289"/>
                </a:cubicBezTo>
                <a:cubicBezTo>
                  <a:pt x="1467644" y="2316236"/>
                  <a:pt x="1467475" y="2316231"/>
                  <a:pt x="1467306" y="2316226"/>
                </a:cubicBezTo>
                <a:lnTo>
                  <a:pt x="1466767" y="2309550"/>
                </a:lnTo>
                <a:cubicBezTo>
                  <a:pt x="1461709" y="2279300"/>
                  <a:pt x="1459258" y="2248409"/>
                  <a:pt x="1459300" y="2217074"/>
                </a:cubicBezTo>
                <a:cubicBezTo>
                  <a:pt x="1457988" y="2211446"/>
                  <a:pt x="1457930" y="2205779"/>
                  <a:pt x="1457930" y="2200098"/>
                </a:cubicBezTo>
                <a:close/>
                <a:moveTo>
                  <a:pt x="1457930" y="3896923"/>
                </a:moveTo>
                <a:lnTo>
                  <a:pt x="1458524" y="3885483"/>
                </a:lnTo>
                <a:lnTo>
                  <a:pt x="1459022" y="3885516"/>
                </a:lnTo>
                <a:lnTo>
                  <a:pt x="1459048" y="3885022"/>
                </a:lnTo>
                <a:lnTo>
                  <a:pt x="1476135" y="3886645"/>
                </a:lnTo>
                <a:cubicBezTo>
                  <a:pt x="1508521" y="3887172"/>
                  <a:pt x="1540413" y="3890153"/>
                  <a:pt x="1571597" y="3895710"/>
                </a:cubicBezTo>
                <a:cubicBezTo>
                  <a:pt x="1577173" y="3895291"/>
                  <a:pt x="1582501" y="3896239"/>
                  <a:pt x="1587809" y="3897249"/>
                </a:cubicBezTo>
                <a:lnTo>
                  <a:pt x="1587926" y="3898397"/>
                </a:lnTo>
                <a:cubicBezTo>
                  <a:pt x="1821986" y="3937139"/>
                  <a:pt x="2022942" y="4070062"/>
                  <a:pt x="2148179" y="4255797"/>
                </a:cubicBezTo>
                <a:lnTo>
                  <a:pt x="2176624" y="4305008"/>
                </a:lnTo>
                <a:lnTo>
                  <a:pt x="2025574" y="4305008"/>
                </a:lnTo>
                <a:lnTo>
                  <a:pt x="1973451" y="4241205"/>
                </a:lnTo>
                <a:cubicBezTo>
                  <a:pt x="1876755" y="4136681"/>
                  <a:pt x="1747549" y="4061285"/>
                  <a:pt x="1601297" y="4029853"/>
                </a:cubicBezTo>
                <a:cubicBezTo>
                  <a:pt x="1618544" y="4117553"/>
                  <a:pt x="1652724" y="4199373"/>
                  <a:pt x="1700478" y="4271827"/>
                </a:cubicBezTo>
                <a:lnTo>
                  <a:pt x="1727160" y="4305008"/>
                </a:lnTo>
                <a:lnTo>
                  <a:pt x="1573050" y="4305008"/>
                </a:lnTo>
                <a:lnTo>
                  <a:pt x="1542929" y="4254710"/>
                </a:lnTo>
                <a:cubicBezTo>
                  <a:pt x="1505726" y="4179889"/>
                  <a:pt x="1479994" y="4098618"/>
                  <a:pt x="1467811" y="4013114"/>
                </a:cubicBezTo>
                <a:cubicBezTo>
                  <a:pt x="1467644" y="4013061"/>
                  <a:pt x="1467475" y="4013056"/>
                  <a:pt x="1467306" y="4013051"/>
                </a:cubicBezTo>
                <a:lnTo>
                  <a:pt x="1466767" y="4006375"/>
                </a:lnTo>
                <a:cubicBezTo>
                  <a:pt x="1461709" y="3976125"/>
                  <a:pt x="1459258" y="3945234"/>
                  <a:pt x="1459300" y="3913899"/>
                </a:cubicBezTo>
                <a:cubicBezTo>
                  <a:pt x="1457988" y="3908271"/>
                  <a:pt x="1457930" y="3902604"/>
                  <a:pt x="1457930" y="3896923"/>
                </a:cubicBezTo>
                <a:close/>
                <a:moveTo>
                  <a:pt x="1457928" y="469318"/>
                </a:moveTo>
                <a:cubicBezTo>
                  <a:pt x="1457928" y="463681"/>
                  <a:pt x="1457986" y="458057"/>
                  <a:pt x="1459298" y="452471"/>
                </a:cubicBezTo>
                <a:cubicBezTo>
                  <a:pt x="1459256" y="421389"/>
                  <a:pt x="1461706" y="390746"/>
                  <a:pt x="1466762" y="360740"/>
                </a:cubicBezTo>
                <a:lnTo>
                  <a:pt x="1467303" y="354103"/>
                </a:lnTo>
                <a:cubicBezTo>
                  <a:pt x="1467471" y="354098"/>
                  <a:pt x="1467641" y="354093"/>
                  <a:pt x="1467808" y="354040"/>
                </a:cubicBezTo>
                <a:cubicBezTo>
                  <a:pt x="1480960" y="262463"/>
                  <a:pt x="1509901" y="175780"/>
                  <a:pt x="1552022" y="96778"/>
                </a:cubicBezTo>
                <a:lnTo>
                  <a:pt x="1614656" y="0"/>
                </a:lnTo>
                <a:lnTo>
                  <a:pt x="1783031" y="0"/>
                </a:lnTo>
                <a:lnTo>
                  <a:pt x="1714803" y="76659"/>
                </a:lnTo>
                <a:cubicBezTo>
                  <a:pt x="1659536" y="153496"/>
                  <a:pt x="1620221" y="241952"/>
                  <a:pt x="1601295" y="337433"/>
                </a:cubicBezTo>
                <a:cubicBezTo>
                  <a:pt x="1784335" y="298404"/>
                  <a:pt x="1940676" y="191052"/>
                  <a:pt x="2040269" y="44350"/>
                </a:cubicBezTo>
                <a:lnTo>
                  <a:pt x="2062497" y="0"/>
                </a:lnTo>
                <a:lnTo>
                  <a:pt x="2211135" y="0"/>
                </a:lnTo>
                <a:lnTo>
                  <a:pt x="2159296" y="95636"/>
                </a:lnTo>
                <a:cubicBezTo>
                  <a:pt x="2035522" y="289169"/>
                  <a:pt x="1829330" y="428211"/>
                  <a:pt x="1587923" y="467856"/>
                </a:cubicBezTo>
                <a:lnTo>
                  <a:pt x="1587807" y="468995"/>
                </a:lnTo>
                <a:cubicBezTo>
                  <a:pt x="1582497" y="469998"/>
                  <a:pt x="1577168" y="470939"/>
                  <a:pt x="1571591" y="470523"/>
                </a:cubicBezTo>
                <a:cubicBezTo>
                  <a:pt x="1540419" y="476033"/>
                  <a:pt x="1508538" y="478991"/>
                  <a:pt x="1476164" y="479514"/>
                </a:cubicBezTo>
                <a:lnTo>
                  <a:pt x="1459046" y="481127"/>
                </a:lnTo>
                <a:lnTo>
                  <a:pt x="1459020" y="480636"/>
                </a:lnTo>
                <a:lnTo>
                  <a:pt x="1458521" y="480669"/>
                </a:lnTo>
                <a:cubicBezTo>
                  <a:pt x="1457955" y="476896"/>
                  <a:pt x="1457928" y="473110"/>
                  <a:pt x="1457928" y="469318"/>
                </a:cubicBezTo>
                <a:close/>
                <a:moveTo>
                  <a:pt x="1457928" y="2166144"/>
                </a:moveTo>
                <a:cubicBezTo>
                  <a:pt x="1457928" y="2160506"/>
                  <a:pt x="1457986" y="2154882"/>
                  <a:pt x="1459298" y="2149296"/>
                </a:cubicBezTo>
                <a:cubicBezTo>
                  <a:pt x="1459256" y="2118214"/>
                  <a:pt x="1461706" y="2087572"/>
                  <a:pt x="1466762" y="2057565"/>
                </a:cubicBezTo>
                <a:lnTo>
                  <a:pt x="1467303" y="2050928"/>
                </a:lnTo>
                <a:cubicBezTo>
                  <a:pt x="1467471" y="2050923"/>
                  <a:pt x="1467641" y="2050918"/>
                  <a:pt x="1467808" y="2050865"/>
                </a:cubicBezTo>
                <a:cubicBezTo>
                  <a:pt x="1518085" y="1700770"/>
                  <a:pt x="1799124" y="1422199"/>
                  <a:pt x="2157974" y="1363267"/>
                </a:cubicBezTo>
                <a:lnTo>
                  <a:pt x="2158091" y="1362128"/>
                </a:lnTo>
                <a:cubicBezTo>
                  <a:pt x="2163400" y="1361126"/>
                  <a:pt x="2168728" y="1360185"/>
                  <a:pt x="2174304" y="1360601"/>
                </a:cubicBezTo>
                <a:cubicBezTo>
                  <a:pt x="2205487" y="1355088"/>
                  <a:pt x="2237380" y="1352130"/>
                  <a:pt x="2269765" y="1351607"/>
                </a:cubicBezTo>
                <a:lnTo>
                  <a:pt x="2286853" y="1349997"/>
                </a:lnTo>
                <a:lnTo>
                  <a:pt x="2286879" y="1350487"/>
                </a:lnTo>
                <a:lnTo>
                  <a:pt x="2287377" y="1350455"/>
                </a:lnTo>
                <a:lnTo>
                  <a:pt x="2287971" y="1361805"/>
                </a:lnTo>
                <a:cubicBezTo>
                  <a:pt x="2287971" y="1367441"/>
                  <a:pt x="2287912" y="1373063"/>
                  <a:pt x="2286600" y="1378647"/>
                </a:cubicBezTo>
                <a:cubicBezTo>
                  <a:pt x="2286642" y="1409736"/>
                  <a:pt x="2284192" y="1440385"/>
                  <a:pt x="2279133" y="1470397"/>
                </a:cubicBezTo>
                <a:lnTo>
                  <a:pt x="2278595" y="1477021"/>
                </a:lnTo>
                <a:cubicBezTo>
                  <a:pt x="2278425" y="1477026"/>
                  <a:pt x="2278257" y="1477030"/>
                  <a:pt x="2278089" y="1477083"/>
                </a:cubicBezTo>
                <a:cubicBezTo>
                  <a:pt x="2227814" y="1827177"/>
                  <a:pt x="1946775" y="2105749"/>
                  <a:pt x="1587923" y="2164681"/>
                </a:cubicBezTo>
                <a:lnTo>
                  <a:pt x="1587807" y="2165820"/>
                </a:lnTo>
                <a:cubicBezTo>
                  <a:pt x="1582497" y="2166823"/>
                  <a:pt x="1577168" y="2167764"/>
                  <a:pt x="1571591" y="2167348"/>
                </a:cubicBezTo>
                <a:cubicBezTo>
                  <a:pt x="1540419" y="2172858"/>
                  <a:pt x="1508538" y="2175816"/>
                  <a:pt x="1476164" y="2176339"/>
                </a:cubicBezTo>
                <a:lnTo>
                  <a:pt x="1459046" y="2177952"/>
                </a:lnTo>
                <a:lnTo>
                  <a:pt x="1459020" y="2177461"/>
                </a:lnTo>
                <a:lnTo>
                  <a:pt x="1458521" y="2177494"/>
                </a:lnTo>
                <a:cubicBezTo>
                  <a:pt x="1457955" y="2173722"/>
                  <a:pt x="1457928" y="2169936"/>
                  <a:pt x="1457928" y="2166144"/>
                </a:cubicBezTo>
                <a:close/>
                <a:moveTo>
                  <a:pt x="1457928" y="3862969"/>
                </a:moveTo>
                <a:cubicBezTo>
                  <a:pt x="1457928" y="3857331"/>
                  <a:pt x="1457986" y="3851707"/>
                  <a:pt x="1459298" y="3846121"/>
                </a:cubicBezTo>
                <a:cubicBezTo>
                  <a:pt x="1459256" y="3815039"/>
                  <a:pt x="1461706" y="3784397"/>
                  <a:pt x="1466762" y="3754390"/>
                </a:cubicBezTo>
                <a:lnTo>
                  <a:pt x="1467303" y="3747753"/>
                </a:lnTo>
                <a:cubicBezTo>
                  <a:pt x="1467471" y="3747748"/>
                  <a:pt x="1467641" y="3747743"/>
                  <a:pt x="1467808" y="3747690"/>
                </a:cubicBezTo>
                <a:cubicBezTo>
                  <a:pt x="1518085" y="3397595"/>
                  <a:pt x="1799124" y="3119024"/>
                  <a:pt x="2157974" y="3060092"/>
                </a:cubicBezTo>
                <a:lnTo>
                  <a:pt x="2158091" y="3058953"/>
                </a:lnTo>
                <a:cubicBezTo>
                  <a:pt x="2163400" y="3057951"/>
                  <a:pt x="2168728" y="3057010"/>
                  <a:pt x="2174304" y="3057426"/>
                </a:cubicBezTo>
                <a:cubicBezTo>
                  <a:pt x="2205487" y="3051913"/>
                  <a:pt x="2237380" y="3048955"/>
                  <a:pt x="2269765" y="3048432"/>
                </a:cubicBezTo>
                <a:lnTo>
                  <a:pt x="2286853" y="3046822"/>
                </a:lnTo>
                <a:lnTo>
                  <a:pt x="2286879" y="3047312"/>
                </a:lnTo>
                <a:lnTo>
                  <a:pt x="2287377" y="3047280"/>
                </a:lnTo>
                <a:lnTo>
                  <a:pt x="2287971" y="3058630"/>
                </a:lnTo>
                <a:cubicBezTo>
                  <a:pt x="2287971" y="3064266"/>
                  <a:pt x="2287912" y="3069889"/>
                  <a:pt x="2286600" y="3075472"/>
                </a:cubicBezTo>
                <a:cubicBezTo>
                  <a:pt x="2286642" y="3106561"/>
                  <a:pt x="2284192" y="3137210"/>
                  <a:pt x="2279133" y="3167222"/>
                </a:cubicBezTo>
                <a:lnTo>
                  <a:pt x="2278595" y="3173846"/>
                </a:lnTo>
                <a:cubicBezTo>
                  <a:pt x="2278425" y="3173851"/>
                  <a:pt x="2278257" y="3173856"/>
                  <a:pt x="2278089" y="3173908"/>
                </a:cubicBezTo>
                <a:cubicBezTo>
                  <a:pt x="2227814" y="3524002"/>
                  <a:pt x="1946775" y="3802574"/>
                  <a:pt x="1587923" y="3861506"/>
                </a:cubicBezTo>
                <a:lnTo>
                  <a:pt x="1587807" y="3862645"/>
                </a:lnTo>
                <a:cubicBezTo>
                  <a:pt x="1582497" y="3863648"/>
                  <a:pt x="1577168" y="3864589"/>
                  <a:pt x="1571591" y="3864173"/>
                </a:cubicBezTo>
                <a:cubicBezTo>
                  <a:pt x="1540419" y="3869683"/>
                  <a:pt x="1508538" y="3872641"/>
                  <a:pt x="1476164" y="3873164"/>
                </a:cubicBezTo>
                <a:lnTo>
                  <a:pt x="1459046" y="3874777"/>
                </a:lnTo>
                <a:lnTo>
                  <a:pt x="1459020" y="3874286"/>
                </a:lnTo>
                <a:lnTo>
                  <a:pt x="1458521" y="3874319"/>
                </a:lnTo>
                <a:cubicBezTo>
                  <a:pt x="1457955" y="3870547"/>
                  <a:pt x="1457928" y="3866761"/>
                  <a:pt x="1457928" y="3862969"/>
                </a:cubicBezTo>
                <a:close/>
                <a:moveTo>
                  <a:pt x="750739" y="1181049"/>
                </a:moveTo>
                <a:cubicBezTo>
                  <a:pt x="1025929" y="1121906"/>
                  <a:pt x="1240772" y="907109"/>
                  <a:pt x="1294048" y="636203"/>
                </a:cubicBezTo>
                <a:cubicBezTo>
                  <a:pt x="1018858" y="695346"/>
                  <a:pt x="804014" y="910143"/>
                  <a:pt x="750739" y="1181049"/>
                </a:cubicBezTo>
                <a:close/>
                <a:moveTo>
                  <a:pt x="750739" y="1493690"/>
                </a:moveTo>
                <a:cubicBezTo>
                  <a:pt x="804015" y="1762469"/>
                  <a:pt x="1018858" y="1975579"/>
                  <a:pt x="1294048" y="2034258"/>
                </a:cubicBezTo>
                <a:cubicBezTo>
                  <a:pt x="1240773" y="1765479"/>
                  <a:pt x="1025929" y="1552369"/>
                  <a:pt x="750739" y="1493690"/>
                </a:cubicBezTo>
                <a:close/>
                <a:moveTo>
                  <a:pt x="750739" y="2877874"/>
                </a:moveTo>
                <a:cubicBezTo>
                  <a:pt x="1025929" y="2818731"/>
                  <a:pt x="1240772" y="2603934"/>
                  <a:pt x="1294048" y="2333028"/>
                </a:cubicBezTo>
                <a:cubicBezTo>
                  <a:pt x="1018858" y="2392171"/>
                  <a:pt x="804014" y="2606968"/>
                  <a:pt x="750739" y="2877874"/>
                </a:cubicBezTo>
                <a:close/>
                <a:moveTo>
                  <a:pt x="750739" y="3190516"/>
                </a:moveTo>
                <a:cubicBezTo>
                  <a:pt x="804015" y="3459294"/>
                  <a:pt x="1018858" y="3672404"/>
                  <a:pt x="1294048" y="3731083"/>
                </a:cubicBezTo>
                <a:cubicBezTo>
                  <a:pt x="1240773" y="3462304"/>
                  <a:pt x="1025929" y="3249194"/>
                  <a:pt x="750739" y="3190516"/>
                </a:cubicBezTo>
                <a:close/>
                <a:moveTo>
                  <a:pt x="718720" y="4305008"/>
                </a:moveTo>
                <a:lnTo>
                  <a:pt x="747165" y="4255797"/>
                </a:lnTo>
                <a:cubicBezTo>
                  <a:pt x="872402" y="4070062"/>
                  <a:pt x="1073359" y="3937139"/>
                  <a:pt x="1307418" y="3898397"/>
                </a:cubicBezTo>
                <a:lnTo>
                  <a:pt x="1307535" y="3897249"/>
                </a:lnTo>
                <a:cubicBezTo>
                  <a:pt x="1312844" y="3896239"/>
                  <a:pt x="1318172" y="3895291"/>
                  <a:pt x="1323748" y="3895710"/>
                </a:cubicBezTo>
                <a:cubicBezTo>
                  <a:pt x="1354931" y="3890153"/>
                  <a:pt x="1386824" y="3887172"/>
                  <a:pt x="1419209" y="3886645"/>
                </a:cubicBezTo>
                <a:lnTo>
                  <a:pt x="1436297" y="3885022"/>
                </a:lnTo>
                <a:lnTo>
                  <a:pt x="1436323" y="3885516"/>
                </a:lnTo>
                <a:lnTo>
                  <a:pt x="1436821" y="3885483"/>
                </a:lnTo>
                <a:lnTo>
                  <a:pt x="1437415" y="3896923"/>
                </a:lnTo>
                <a:cubicBezTo>
                  <a:pt x="1437415" y="3902604"/>
                  <a:pt x="1437356" y="3908271"/>
                  <a:pt x="1436044" y="3913899"/>
                </a:cubicBezTo>
                <a:cubicBezTo>
                  <a:pt x="1436086" y="3945234"/>
                  <a:pt x="1433636" y="3976125"/>
                  <a:pt x="1428577" y="4006375"/>
                </a:cubicBezTo>
                <a:lnTo>
                  <a:pt x="1428039" y="4013051"/>
                </a:lnTo>
                <a:cubicBezTo>
                  <a:pt x="1427869" y="4013056"/>
                  <a:pt x="1427701" y="4013061"/>
                  <a:pt x="1427533" y="4013114"/>
                </a:cubicBezTo>
                <a:cubicBezTo>
                  <a:pt x="1415351" y="4098618"/>
                  <a:pt x="1389619" y="4179889"/>
                  <a:pt x="1352416" y="4254710"/>
                </a:cubicBezTo>
                <a:lnTo>
                  <a:pt x="1322295" y="4305008"/>
                </a:lnTo>
                <a:lnTo>
                  <a:pt x="1168185" y="4305008"/>
                </a:lnTo>
                <a:lnTo>
                  <a:pt x="1194867" y="4271827"/>
                </a:lnTo>
                <a:cubicBezTo>
                  <a:pt x="1242622" y="4199373"/>
                  <a:pt x="1276801" y="4117553"/>
                  <a:pt x="1294048" y="4029853"/>
                </a:cubicBezTo>
                <a:cubicBezTo>
                  <a:pt x="1147796" y="4061285"/>
                  <a:pt x="1018589" y="4136681"/>
                  <a:pt x="921894" y="4241205"/>
                </a:cubicBezTo>
                <a:lnTo>
                  <a:pt x="869771" y="4305008"/>
                </a:lnTo>
                <a:close/>
                <a:moveTo>
                  <a:pt x="684209" y="0"/>
                </a:moveTo>
                <a:lnTo>
                  <a:pt x="832847" y="0"/>
                </a:lnTo>
                <a:lnTo>
                  <a:pt x="855075" y="44350"/>
                </a:lnTo>
                <a:cubicBezTo>
                  <a:pt x="954668" y="191053"/>
                  <a:pt x="1111009" y="298404"/>
                  <a:pt x="1294048" y="337433"/>
                </a:cubicBezTo>
                <a:cubicBezTo>
                  <a:pt x="1275123" y="241952"/>
                  <a:pt x="1235808" y="153496"/>
                  <a:pt x="1180541" y="76659"/>
                </a:cubicBezTo>
                <a:lnTo>
                  <a:pt x="1112313" y="0"/>
                </a:lnTo>
                <a:lnTo>
                  <a:pt x="1280688" y="0"/>
                </a:lnTo>
                <a:lnTo>
                  <a:pt x="1343322" y="96778"/>
                </a:lnTo>
                <a:cubicBezTo>
                  <a:pt x="1385443" y="175780"/>
                  <a:pt x="1414383" y="262463"/>
                  <a:pt x="1427534" y="354040"/>
                </a:cubicBezTo>
                <a:cubicBezTo>
                  <a:pt x="1427702" y="354093"/>
                  <a:pt x="1427871" y="354098"/>
                  <a:pt x="1428040" y="354102"/>
                </a:cubicBezTo>
                <a:lnTo>
                  <a:pt x="1428580" y="360740"/>
                </a:lnTo>
                <a:cubicBezTo>
                  <a:pt x="1433637" y="390746"/>
                  <a:pt x="1436086" y="421389"/>
                  <a:pt x="1436044" y="452471"/>
                </a:cubicBezTo>
                <a:cubicBezTo>
                  <a:pt x="1437356" y="458057"/>
                  <a:pt x="1437415" y="463681"/>
                  <a:pt x="1437415" y="469318"/>
                </a:cubicBezTo>
                <a:cubicBezTo>
                  <a:pt x="1437415" y="473111"/>
                  <a:pt x="1437388" y="476896"/>
                  <a:pt x="1436822" y="480669"/>
                </a:cubicBezTo>
                <a:lnTo>
                  <a:pt x="1436323" y="480636"/>
                </a:lnTo>
                <a:lnTo>
                  <a:pt x="1436297" y="481127"/>
                </a:lnTo>
                <a:lnTo>
                  <a:pt x="1419178" y="479514"/>
                </a:lnTo>
                <a:cubicBezTo>
                  <a:pt x="1386804" y="478991"/>
                  <a:pt x="1354924" y="476033"/>
                  <a:pt x="1323752" y="470523"/>
                </a:cubicBezTo>
                <a:cubicBezTo>
                  <a:pt x="1318175" y="470939"/>
                  <a:pt x="1312846" y="469998"/>
                  <a:pt x="1307535" y="468995"/>
                </a:cubicBezTo>
                <a:lnTo>
                  <a:pt x="1307419" y="467856"/>
                </a:lnTo>
                <a:cubicBezTo>
                  <a:pt x="1066014" y="428211"/>
                  <a:pt x="859822" y="289169"/>
                  <a:pt x="736048" y="95636"/>
                </a:cubicBezTo>
                <a:close/>
                <a:moveTo>
                  <a:pt x="607372" y="1313979"/>
                </a:moveTo>
                <a:cubicBezTo>
                  <a:pt x="607372" y="1308297"/>
                  <a:pt x="607430" y="1302628"/>
                  <a:pt x="608742" y="1296998"/>
                </a:cubicBezTo>
                <a:cubicBezTo>
                  <a:pt x="608700" y="1265670"/>
                  <a:pt x="611150" y="1234785"/>
                  <a:pt x="616206" y="1204541"/>
                </a:cubicBezTo>
                <a:lnTo>
                  <a:pt x="616747" y="1197851"/>
                </a:lnTo>
                <a:cubicBezTo>
                  <a:pt x="616915" y="1197846"/>
                  <a:pt x="617085" y="1197841"/>
                  <a:pt x="617252" y="1197788"/>
                </a:cubicBezTo>
                <a:cubicBezTo>
                  <a:pt x="667529" y="844922"/>
                  <a:pt x="948568" y="564145"/>
                  <a:pt x="1307418" y="504747"/>
                </a:cubicBezTo>
                <a:lnTo>
                  <a:pt x="1307535" y="503599"/>
                </a:lnTo>
                <a:cubicBezTo>
                  <a:pt x="1312844" y="502589"/>
                  <a:pt x="1318172" y="501641"/>
                  <a:pt x="1323748" y="502060"/>
                </a:cubicBezTo>
                <a:cubicBezTo>
                  <a:pt x="1354931" y="496503"/>
                  <a:pt x="1386824" y="493522"/>
                  <a:pt x="1419209" y="492995"/>
                </a:cubicBezTo>
                <a:lnTo>
                  <a:pt x="1436297" y="491372"/>
                </a:lnTo>
                <a:lnTo>
                  <a:pt x="1436323" y="491866"/>
                </a:lnTo>
                <a:lnTo>
                  <a:pt x="1436821" y="491833"/>
                </a:lnTo>
                <a:lnTo>
                  <a:pt x="1437415" y="503273"/>
                </a:lnTo>
                <a:cubicBezTo>
                  <a:pt x="1437415" y="508954"/>
                  <a:pt x="1437356" y="514621"/>
                  <a:pt x="1436044" y="520249"/>
                </a:cubicBezTo>
                <a:cubicBezTo>
                  <a:pt x="1436086" y="551584"/>
                  <a:pt x="1433636" y="582475"/>
                  <a:pt x="1428577" y="612725"/>
                </a:cubicBezTo>
                <a:lnTo>
                  <a:pt x="1428039" y="619401"/>
                </a:lnTo>
                <a:cubicBezTo>
                  <a:pt x="1427869" y="619406"/>
                  <a:pt x="1427701" y="619411"/>
                  <a:pt x="1427533" y="619464"/>
                </a:cubicBezTo>
                <a:cubicBezTo>
                  <a:pt x="1377258" y="972329"/>
                  <a:pt x="1096219" y="1253106"/>
                  <a:pt x="737367" y="1312505"/>
                </a:cubicBezTo>
                <a:lnTo>
                  <a:pt x="737251" y="1313653"/>
                </a:lnTo>
                <a:cubicBezTo>
                  <a:pt x="731941" y="1314664"/>
                  <a:pt x="726612" y="1315612"/>
                  <a:pt x="721035" y="1315193"/>
                </a:cubicBezTo>
                <a:cubicBezTo>
                  <a:pt x="689863" y="1320747"/>
                  <a:pt x="657982" y="1323728"/>
                  <a:pt x="625608" y="1324255"/>
                </a:cubicBezTo>
                <a:lnTo>
                  <a:pt x="608490" y="1325881"/>
                </a:lnTo>
                <a:lnTo>
                  <a:pt x="608464" y="1325386"/>
                </a:lnTo>
                <a:lnTo>
                  <a:pt x="607965" y="1325419"/>
                </a:lnTo>
                <a:cubicBezTo>
                  <a:pt x="607399" y="1321617"/>
                  <a:pt x="607372" y="1317801"/>
                  <a:pt x="607372" y="1313979"/>
                </a:cubicBezTo>
                <a:close/>
                <a:moveTo>
                  <a:pt x="607372" y="1361805"/>
                </a:moveTo>
                <a:lnTo>
                  <a:pt x="607966" y="1350455"/>
                </a:lnTo>
                <a:lnTo>
                  <a:pt x="608464" y="1350487"/>
                </a:lnTo>
                <a:lnTo>
                  <a:pt x="608490" y="1349997"/>
                </a:lnTo>
                <a:lnTo>
                  <a:pt x="625577" y="1351607"/>
                </a:lnTo>
                <a:cubicBezTo>
                  <a:pt x="657963" y="1352130"/>
                  <a:pt x="689855" y="1355088"/>
                  <a:pt x="721039" y="1360601"/>
                </a:cubicBezTo>
                <a:cubicBezTo>
                  <a:pt x="726615" y="1360185"/>
                  <a:pt x="731943" y="1361126"/>
                  <a:pt x="737251" y="1362128"/>
                </a:cubicBezTo>
                <a:lnTo>
                  <a:pt x="737368" y="1363267"/>
                </a:lnTo>
                <a:cubicBezTo>
                  <a:pt x="1096219" y="1422199"/>
                  <a:pt x="1377258" y="1700770"/>
                  <a:pt x="1427534" y="2050865"/>
                </a:cubicBezTo>
                <a:cubicBezTo>
                  <a:pt x="1427702" y="2050918"/>
                  <a:pt x="1427871" y="2050923"/>
                  <a:pt x="1428040" y="2050928"/>
                </a:cubicBezTo>
                <a:lnTo>
                  <a:pt x="1428580" y="2057565"/>
                </a:lnTo>
                <a:cubicBezTo>
                  <a:pt x="1433637" y="2087572"/>
                  <a:pt x="1436086" y="2118214"/>
                  <a:pt x="1436044" y="2149296"/>
                </a:cubicBezTo>
                <a:cubicBezTo>
                  <a:pt x="1437356" y="2154882"/>
                  <a:pt x="1437415" y="2160506"/>
                  <a:pt x="1437415" y="2166144"/>
                </a:cubicBezTo>
                <a:cubicBezTo>
                  <a:pt x="1437415" y="2169936"/>
                  <a:pt x="1437388" y="2173722"/>
                  <a:pt x="1436822" y="2177494"/>
                </a:cubicBezTo>
                <a:lnTo>
                  <a:pt x="1436323" y="2177461"/>
                </a:lnTo>
                <a:lnTo>
                  <a:pt x="1436297" y="2177952"/>
                </a:lnTo>
                <a:lnTo>
                  <a:pt x="1419178" y="2176339"/>
                </a:lnTo>
                <a:cubicBezTo>
                  <a:pt x="1386804" y="2175816"/>
                  <a:pt x="1354924" y="2172858"/>
                  <a:pt x="1323752" y="2167348"/>
                </a:cubicBezTo>
                <a:cubicBezTo>
                  <a:pt x="1318175" y="2167764"/>
                  <a:pt x="1312846" y="2166823"/>
                  <a:pt x="1307535" y="2165820"/>
                </a:cubicBezTo>
                <a:lnTo>
                  <a:pt x="1307419" y="2164681"/>
                </a:lnTo>
                <a:cubicBezTo>
                  <a:pt x="948568" y="2105749"/>
                  <a:pt x="667529" y="1827177"/>
                  <a:pt x="617253" y="1477083"/>
                </a:cubicBezTo>
                <a:cubicBezTo>
                  <a:pt x="617086" y="1477030"/>
                  <a:pt x="616917" y="1477026"/>
                  <a:pt x="616748" y="1477021"/>
                </a:cubicBezTo>
                <a:lnTo>
                  <a:pt x="616209" y="1470397"/>
                </a:lnTo>
                <a:cubicBezTo>
                  <a:pt x="611151" y="1440385"/>
                  <a:pt x="608700" y="1409736"/>
                  <a:pt x="608742" y="1378647"/>
                </a:cubicBezTo>
                <a:cubicBezTo>
                  <a:pt x="607430" y="1373063"/>
                  <a:pt x="607372" y="1367441"/>
                  <a:pt x="607372" y="1361805"/>
                </a:cubicBezTo>
                <a:close/>
                <a:moveTo>
                  <a:pt x="607372" y="3010804"/>
                </a:moveTo>
                <a:cubicBezTo>
                  <a:pt x="607372" y="3005122"/>
                  <a:pt x="607430" y="2999453"/>
                  <a:pt x="608742" y="2993823"/>
                </a:cubicBezTo>
                <a:cubicBezTo>
                  <a:pt x="608700" y="2962495"/>
                  <a:pt x="611150" y="2931610"/>
                  <a:pt x="616206" y="2901366"/>
                </a:cubicBezTo>
                <a:lnTo>
                  <a:pt x="616747" y="2894676"/>
                </a:lnTo>
                <a:cubicBezTo>
                  <a:pt x="616915" y="2894671"/>
                  <a:pt x="617085" y="2894666"/>
                  <a:pt x="617252" y="2894613"/>
                </a:cubicBezTo>
                <a:cubicBezTo>
                  <a:pt x="667529" y="2541747"/>
                  <a:pt x="948568" y="2260970"/>
                  <a:pt x="1307418" y="2201572"/>
                </a:cubicBezTo>
                <a:lnTo>
                  <a:pt x="1307535" y="2200424"/>
                </a:lnTo>
                <a:cubicBezTo>
                  <a:pt x="1312844" y="2199414"/>
                  <a:pt x="1318172" y="2198466"/>
                  <a:pt x="1323748" y="2198885"/>
                </a:cubicBezTo>
                <a:cubicBezTo>
                  <a:pt x="1354931" y="2193328"/>
                  <a:pt x="1386824" y="2190347"/>
                  <a:pt x="1419209" y="2189820"/>
                </a:cubicBezTo>
                <a:lnTo>
                  <a:pt x="1436297" y="2188197"/>
                </a:lnTo>
                <a:lnTo>
                  <a:pt x="1436323" y="2188691"/>
                </a:lnTo>
                <a:lnTo>
                  <a:pt x="1436821" y="2188658"/>
                </a:lnTo>
                <a:lnTo>
                  <a:pt x="1437415" y="2200098"/>
                </a:lnTo>
                <a:cubicBezTo>
                  <a:pt x="1437415" y="2205779"/>
                  <a:pt x="1437356" y="2211446"/>
                  <a:pt x="1436044" y="2217074"/>
                </a:cubicBezTo>
                <a:cubicBezTo>
                  <a:pt x="1436086" y="2248409"/>
                  <a:pt x="1433636" y="2279300"/>
                  <a:pt x="1428577" y="2309550"/>
                </a:cubicBezTo>
                <a:lnTo>
                  <a:pt x="1428039" y="2316226"/>
                </a:lnTo>
                <a:cubicBezTo>
                  <a:pt x="1427869" y="2316231"/>
                  <a:pt x="1427701" y="2316236"/>
                  <a:pt x="1427533" y="2316289"/>
                </a:cubicBezTo>
                <a:cubicBezTo>
                  <a:pt x="1377258" y="2669154"/>
                  <a:pt x="1096219" y="2949931"/>
                  <a:pt x="737367" y="3009330"/>
                </a:cubicBezTo>
                <a:lnTo>
                  <a:pt x="737251" y="3010478"/>
                </a:lnTo>
                <a:cubicBezTo>
                  <a:pt x="731941" y="3011489"/>
                  <a:pt x="726612" y="3012437"/>
                  <a:pt x="721035" y="3012018"/>
                </a:cubicBezTo>
                <a:cubicBezTo>
                  <a:pt x="689863" y="3017572"/>
                  <a:pt x="657982" y="3020553"/>
                  <a:pt x="625608" y="3021080"/>
                </a:cubicBezTo>
                <a:lnTo>
                  <a:pt x="608490" y="3022706"/>
                </a:lnTo>
                <a:lnTo>
                  <a:pt x="608464" y="3022211"/>
                </a:lnTo>
                <a:lnTo>
                  <a:pt x="607965" y="3022244"/>
                </a:lnTo>
                <a:cubicBezTo>
                  <a:pt x="607399" y="3018442"/>
                  <a:pt x="607372" y="3014626"/>
                  <a:pt x="607372" y="3010804"/>
                </a:cubicBezTo>
                <a:close/>
                <a:moveTo>
                  <a:pt x="607372" y="3058630"/>
                </a:moveTo>
                <a:lnTo>
                  <a:pt x="607966" y="3047280"/>
                </a:lnTo>
                <a:lnTo>
                  <a:pt x="608464" y="3047312"/>
                </a:lnTo>
                <a:lnTo>
                  <a:pt x="608490" y="3046822"/>
                </a:lnTo>
                <a:lnTo>
                  <a:pt x="625577" y="3048432"/>
                </a:lnTo>
                <a:cubicBezTo>
                  <a:pt x="657963" y="3048955"/>
                  <a:pt x="689855" y="3051913"/>
                  <a:pt x="721039" y="3057426"/>
                </a:cubicBezTo>
                <a:cubicBezTo>
                  <a:pt x="726615" y="3057010"/>
                  <a:pt x="731943" y="3057951"/>
                  <a:pt x="737251" y="3058953"/>
                </a:cubicBezTo>
                <a:lnTo>
                  <a:pt x="737368" y="3060092"/>
                </a:lnTo>
                <a:cubicBezTo>
                  <a:pt x="1096219" y="3119024"/>
                  <a:pt x="1377258" y="3397595"/>
                  <a:pt x="1427534" y="3747690"/>
                </a:cubicBezTo>
                <a:cubicBezTo>
                  <a:pt x="1427702" y="3747743"/>
                  <a:pt x="1427871" y="3747748"/>
                  <a:pt x="1428040" y="3747753"/>
                </a:cubicBezTo>
                <a:lnTo>
                  <a:pt x="1428580" y="3754390"/>
                </a:lnTo>
                <a:cubicBezTo>
                  <a:pt x="1433637" y="3784397"/>
                  <a:pt x="1436086" y="3815039"/>
                  <a:pt x="1436044" y="3846121"/>
                </a:cubicBezTo>
                <a:cubicBezTo>
                  <a:pt x="1437356" y="3851707"/>
                  <a:pt x="1437415" y="3857331"/>
                  <a:pt x="1437415" y="3862969"/>
                </a:cubicBezTo>
                <a:cubicBezTo>
                  <a:pt x="1437415" y="3866761"/>
                  <a:pt x="1437388" y="3870547"/>
                  <a:pt x="1436822" y="3874319"/>
                </a:cubicBezTo>
                <a:lnTo>
                  <a:pt x="1436323" y="3874286"/>
                </a:lnTo>
                <a:lnTo>
                  <a:pt x="1436297" y="3874777"/>
                </a:lnTo>
                <a:lnTo>
                  <a:pt x="1419178" y="3873164"/>
                </a:lnTo>
                <a:cubicBezTo>
                  <a:pt x="1386804" y="3872641"/>
                  <a:pt x="1354924" y="3869683"/>
                  <a:pt x="1323752" y="3864173"/>
                </a:cubicBezTo>
                <a:cubicBezTo>
                  <a:pt x="1318175" y="3864589"/>
                  <a:pt x="1312846" y="3863648"/>
                  <a:pt x="1307535" y="3862645"/>
                </a:cubicBezTo>
                <a:lnTo>
                  <a:pt x="1307419" y="3861506"/>
                </a:lnTo>
                <a:cubicBezTo>
                  <a:pt x="948568" y="3802574"/>
                  <a:pt x="667529" y="3524002"/>
                  <a:pt x="617253" y="3173908"/>
                </a:cubicBezTo>
                <a:cubicBezTo>
                  <a:pt x="617086" y="3173856"/>
                  <a:pt x="616917" y="3173851"/>
                  <a:pt x="616748" y="3173846"/>
                </a:cubicBezTo>
                <a:lnTo>
                  <a:pt x="616209" y="3167222"/>
                </a:lnTo>
                <a:cubicBezTo>
                  <a:pt x="611151" y="3137210"/>
                  <a:pt x="608700" y="3106561"/>
                  <a:pt x="608742" y="3075472"/>
                </a:cubicBezTo>
                <a:cubicBezTo>
                  <a:pt x="607430" y="3069889"/>
                  <a:pt x="607372" y="3064266"/>
                  <a:pt x="607372" y="3058630"/>
                </a:cubicBezTo>
                <a:close/>
                <a:moveTo>
                  <a:pt x="0" y="116373"/>
                </a:moveTo>
                <a:lnTo>
                  <a:pt x="0" y="0"/>
                </a:lnTo>
                <a:lnTo>
                  <a:pt x="90880" y="0"/>
                </a:lnTo>
                <a:lnTo>
                  <a:pt x="22652" y="76659"/>
                </a:lnTo>
                <a:close/>
                <a:moveTo>
                  <a:pt x="0" y="443121"/>
                </a:moveTo>
                <a:lnTo>
                  <a:pt x="0" y="311637"/>
                </a:lnTo>
                <a:lnTo>
                  <a:pt x="82171" y="276703"/>
                </a:lnTo>
                <a:cubicBezTo>
                  <a:pt x="190106" y="222464"/>
                  <a:pt x="281723" y="142152"/>
                  <a:pt x="348118" y="44350"/>
                </a:cubicBezTo>
                <a:lnTo>
                  <a:pt x="370347" y="0"/>
                </a:lnTo>
                <a:lnTo>
                  <a:pt x="518984" y="0"/>
                </a:lnTo>
                <a:lnTo>
                  <a:pt x="467145" y="95636"/>
                </a:lnTo>
                <a:cubicBezTo>
                  <a:pt x="364000" y="256913"/>
                  <a:pt x="203621" y="380350"/>
                  <a:pt x="13323" y="439959"/>
                </a:cubicBezTo>
                <a:close/>
                <a:moveTo>
                  <a:pt x="0" y="1070142"/>
                </a:moveTo>
                <a:lnTo>
                  <a:pt x="0" y="862064"/>
                </a:lnTo>
                <a:lnTo>
                  <a:pt x="31905" y="912052"/>
                </a:lnTo>
                <a:cubicBezTo>
                  <a:pt x="132041" y="1046318"/>
                  <a:pt x="280461" y="1144085"/>
                  <a:pt x="452455" y="1181049"/>
                </a:cubicBezTo>
                <a:cubicBezTo>
                  <a:pt x="405840" y="944006"/>
                  <a:pt x="235523" y="749922"/>
                  <a:pt x="9316" y="665484"/>
                </a:cubicBezTo>
                <a:lnTo>
                  <a:pt x="0" y="662760"/>
                </a:lnTo>
                <a:lnTo>
                  <a:pt x="0" y="530567"/>
                </a:lnTo>
                <a:lnTo>
                  <a:pt x="26399" y="537107"/>
                </a:lnTo>
                <a:cubicBezTo>
                  <a:pt x="321280" y="635466"/>
                  <a:pt x="541950" y="889030"/>
                  <a:pt x="585941" y="1197788"/>
                </a:cubicBezTo>
                <a:cubicBezTo>
                  <a:pt x="586109" y="1197841"/>
                  <a:pt x="586278" y="1197846"/>
                  <a:pt x="586447" y="1197851"/>
                </a:cubicBezTo>
                <a:lnTo>
                  <a:pt x="586987" y="1204541"/>
                </a:lnTo>
                <a:cubicBezTo>
                  <a:pt x="592044" y="1234785"/>
                  <a:pt x="594493" y="1265670"/>
                  <a:pt x="594451" y="1296998"/>
                </a:cubicBezTo>
                <a:cubicBezTo>
                  <a:pt x="595763" y="1302628"/>
                  <a:pt x="595822" y="1308297"/>
                  <a:pt x="595822" y="1313979"/>
                </a:cubicBezTo>
                <a:cubicBezTo>
                  <a:pt x="595822" y="1317801"/>
                  <a:pt x="595795" y="1321617"/>
                  <a:pt x="595229" y="1325419"/>
                </a:cubicBezTo>
                <a:lnTo>
                  <a:pt x="594730" y="1325386"/>
                </a:lnTo>
                <a:lnTo>
                  <a:pt x="594704" y="1325881"/>
                </a:lnTo>
                <a:lnTo>
                  <a:pt x="577585" y="1324255"/>
                </a:lnTo>
                <a:cubicBezTo>
                  <a:pt x="545211" y="1323728"/>
                  <a:pt x="513331" y="1320747"/>
                  <a:pt x="482159" y="1315193"/>
                </a:cubicBezTo>
                <a:cubicBezTo>
                  <a:pt x="476582" y="1315612"/>
                  <a:pt x="471253" y="1314664"/>
                  <a:pt x="465942" y="1313653"/>
                </a:cubicBezTo>
                <a:lnTo>
                  <a:pt x="465826" y="1312505"/>
                </a:lnTo>
                <a:cubicBezTo>
                  <a:pt x="286401" y="1282806"/>
                  <a:pt x="126428" y="1197762"/>
                  <a:pt x="5028" y="1076034"/>
                </a:cubicBezTo>
                <a:close/>
                <a:moveTo>
                  <a:pt x="0" y="2139063"/>
                </a:moveTo>
                <a:lnTo>
                  <a:pt x="0" y="2007909"/>
                </a:lnTo>
                <a:lnTo>
                  <a:pt x="9314" y="2005207"/>
                </a:lnTo>
                <a:cubicBezTo>
                  <a:pt x="235521" y="1921432"/>
                  <a:pt x="405837" y="1728872"/>
                  <a:pt x="452453" y="1493690"/>
                </a:cubicBezTo>
                <a:cubicBezTo>
                  <a:pt x="280459" y="1530364"/>
                  <a:pt x="132038" y="1627363"/>
                  <a:pt x="31903" y="1760575"/>
                </a:cubicBezTo>
                <a:lnTo>
                  <a:pt x="0" y="1810167"/>
                </a:lnTo>
                <a:lnTo>
                  <a:pt x="0" y="1603724"/>
                </a:lnTo>
                <a:lnTo>
                  <a:pt x="5025" y="1597880"/>
                </a:lnTo>
                <a:cubicBezTo>
                  <a:pt x="126426" y="1477109"/>
                  <a:pt x="286398" y="1392733"/>
                  <a:pt x="465823" y="1363267"/>
                </a:cubicBezTo>
                <a:lnTo>
                  <a:pt x="465940" y="1362128"/>
                </a:lnTo>
                <a:cubicBezTo>
                  <a:pt x="471249" y="1361126"/>
                  <a:pt x="476577" y="1360185"/>
                  <a:pt x="482153" y="1360601"/>
                </a:cubicBezTo>
                <a:cubicBezTo>
                  <a:pt x="513336" y="1355088"/>
                  <a:pt x="545229" y="1352130"/>
                  <a:pt x="577614" y="1351607"/>
                </a:cubicBezTo>
                <a:lnTo>
                  <a:pt x="594702" y="1349997"/>
                </a:lnTo>
                <a:lnTo>
                  <a:pt x="594728" y="1350487"/>
                </a:lnTo>
                <a:lnTo>
                  <a:pt x="595226" y="1350455"/>
                </a:lnTo>
                <a:lnTo>
                  <a:pt x="595820" y="1361805"/>
                </a:lnTo>
                <a:cubicBezTo>
                  <a:pt x="595820" y="1367441"/>
                  <a:pt x="595761" y="1373063"/>
                  <a:pt x="594449" y="1378647"/>
                </a:cubicBezTo>
                <a:cubicBezTo>
                  <a:pt x="594491" y="1409736"/>
                  <a:pt x="592041" y="1440385"/>
                  <a:pt x="586982" y="1470397"/>
                </a:cubicBezTo>
                <a:lnTo>
                  <a:pt x="586444" y="1477021"/>
                </a:lnTo>
                <a:cubicBezTo>
                  <a:pt x="586274" y="1477026"/>
                  <a:pt x="586106" y="1477030"/>
                  <a:pt x="585938" y="1477083"/>
                </a:cubicBezTo>
                <a:cubicBezTo>
                  <a:pt x="541948" y="1783415"/>
                  <a:pt x="321278" y="2034989"/>
                  <a:pt x="26396" y="2132575"/>
                </a:cubicBezTo>
                <a:close/>
                <a:moveTo>
                  <a:pt x="0" y="2766967"/>
                </a:moveTo>
                <a:lnTo>
                  <a:pt x="0" y="2558889"/>
                </a:lnTo>
                <a:lnTo>
                  <a:pt x="31905" y="2608877"/>
                </a:lnTo>
                <a:cubicBezTo>
                  <a:pt x="132041" y="2743143"/>
                  <a:pt x="280461" y="2840910"/>
                  <a:pt x="452455" y="2877874"/>
                </a:cubicBezTo>
                <a:cubicBezTo>
                  <a:pt x="405840" y="2640831"/>
                  <a:pt x="235523" y="2446747"/>
                  <a:pt x="9316" y="2362309"/>
                </a:cubicBezTo>
                <a:lnTo>
                  <a:pt x="0" y="2359585"/>
                </a:lnTo>
                <a:lnTo>
                  <a:pt x="0" y="2227392"/>
                </a:lnTo>
                <a:lnTo>
                  <a:pt x="26399" y="2233932"/>
                </a:lnTo>
                <a:cubicBezTo>
                  <a:pt x="321280" y="2332291"/>
                  <a:pt x="541950" y="2585855"/>
                  <a:pt x="585941" y="2894613"/>
                </a:cubicBezTo>
                <a:cubicBezTo>
                  <a:pt x="586109" y="2894666"/>
                  <a:pt x="586278" y="2894671"/>
                  <a:pt x="586447" y="2894676"/>
                </a:cubicBezTo>
                <a:lnTo>
                  <a:pt x="586987" y="2901366"/>
                </a:lnTo>
                <a:cubicBezTo>
                  <a:pt x="592044" y="2931610"/>
                  <a:pt x="594493" y="2962495"/>
                  <a:pt x="594451" y="2993823"/>
                </a:cubicBezTo>
                <a:cubicBezTo>
                  <a:pt x="595763" y="2999453"/>
                  <a:pt x="595822" y="3005122"/>
                  <a:pt x="595822" y="3010804"/>
                </a:cubicBezTo>
                <a:cubicBezTo>
                  <a:pt x="595822" y="3014626"/>
                  <a:pt x="595795" y="3018442"/>
                  <a:pt x="595229" y="3022244"/>
                </a:cubicBezTo>
                <a:lnTo>
                  <a:pt x="594730" y="3022211"/>
                </a:lnTo>
                <a:lnTo>
                  <a:pt x="594704" y="3022706"/>
                </a:lnTo>
                <a:lnTo>
                  <a:pt x="577585" y="3021080"/>
                </a:lnTo>
                <a:cubicBezTo>
                  <a:pt x="545211" y="3020553"/>
                  <a:pt x="513331" y="3017572"/>
                  <a:pt x="482159" y="3012018"/>
                </a:cubicBezTo>
                <a:cubicBezTo>
                  <a:pt x="476582" y="3012437"/>
                  <a:pt x="471253" y="3011489"/>
                  <a:pt x="465942" y="3010478"/>
                </a:cubicBezTo>
                <a:lnTo>
                  <a:pt x="465826" y="3009330"/>
                </a:lnTo>
                <a:cubicBezTo>
                  <a:pt x="286401" y="2979630"/>
                  <a:pt x="126428" y="2894586"/>
                  <a:pt x="5028" y="2772859"/>
                </a:cubicBezTo>
                <a:close/>
                <a:moveTo>
                  <a:pt x="0" y="3835888"/>
                </a:moveTo>
                <a:lnTo>
                  <a:pt x="0" y="3704734"/>
                </a:lnTo>
                <a:lnTo>
                  <a:pt x="9314" y="3702032"/>
                </a:lnTo>
                <a:cubicBezTo>
                  <a:pt x="235521" y="3618257"/>
                  <a:pt x="405837" y="3425697"/>
                  <a:pt x="452453" y="3190516"/>
                </a:cubicBezTo>
                <a:cubicBezTo>
                  <a:pt x="280459" y="3227190"/>
                  <a:pt x="132038" y="3324188"/>
                  <a:pt x="31903" y="3457400"/>
                </a:cubicBezTo>
                <a:lnTo>
                  <a:pt x="0" y="3506992"/>
                </a:lnTo>
                <a:lnTo>
                  <a:pt x="0" y="3300549"/>
                </a:lnTo>
                <a:lnTo>
                  <a:pt x="5025" y="3294705"/>
                </a:lnTo>
                <a:cubicBezTo>
                  <a:pt x="126426" y="3173934"/>
                  <a:pt x="286398" y="3089558"/>
                  <a:pt x="465823" y="3060092"/>
                </a:cubicBezTo>
                <a:lnTo>
                  <a:pt x="465940" y="3058953"/>
                </a:lnTo>
                <a:cubicBezTo>
                  <a:pt x="471249" y="3057951"/>
                  <a:pt x="476577" y="3057010"/>
                  <a:pt x="482153" y="3057426"/>
                </a:cubicBezTo>
                <a:cubicBezTo>
                  <a:pt x="513336" y="3051913"/>
                  <a:pt x="545229" y="3048955"/>
                  <a:pt x="577614" y="3048432"/>
                </a:cubicBezTo>
                <a:lnTo>
                  <a:pt x="594702" y="3046822"/>
                </a:lnTo>
                <a:lnTo>
                  <a:pt x="594728" y="3047312"/>
                </a:lnTo>
                <a:lnTo>
                  <a:pt x="595226" y="3047280"/>
                </a:lnTo>
                <a:lnTo>
                  <a:pt x="595820" y="3058630"/>
                </a:lnTo>
                <a:cubicBezTo>
                  <a:pt x="595820" y="3064266"/>
                  <a:pt x="595761" y="3069889"/>
                  <a:pt x="594449" y="3075472"/>
                </a:cubicBezTo>
                <a:cubicBezTo>
                  <a:pt x="594491" y="3106561"/>
                  <a:pt x="592041" y="3137210"/>
                  <a:pt x="586982" y="3167222"/>
                </a:cubicBezTo>
                <a:lnTo>
                  <a:pt x="586444" y="3173846"/>
                </a:lnTo>
                <a:cubicBezTo>
                  <a:pt x="586274" y="3173851"/>
                  <a:pt x="586106" y="3173856"/>
                  <a:pt x="585938" y="3173908"/>
                </a:cubicBezTo>
                <a:cubicBezTo>
                  <a:pt x="541948" y="3480240"/>
                  <a:pt x="321278" y="3731813"/>
                  <a:pt x="26396" y="3829400"/>
                </a:cubicBezTo>
                <a:close/>
                <a:moveTo>
                  <a:pt x="0" y="4056079"/>
                </a:moveTo>
                <a:lnTo>
                  <a:pt x="0" y="3923091"/>
                </a:lnTo>
                <a:lnTo>
                  <a:pt x="9850" y="3925425"/>
                </a:lnTo>
                <a:cubicBezTo>
                  <a:pt x="194718" y="3982914"/>
                  <a:pt x="351664" y="4101018"/>
                  <a:pt x="456028" y="4255797"/>
                </a:cubicBezTo>
                <a:lnTo>
                  <a:pt x="484473" y="4305008"/>
                </a:lnTo>
                <a:lnTo>
                  <a:pt x="333423" y="4305008"/>
                </a:lnTo>
                <a:lnTo>
                  <a:pt x="281300" y="4241205"/>
                </a:lnTo>
                <a:cubicBezTo>
                  <a:pt x="223282" y="4178491"/>
                  <a:pt x="153561" y="4126262"/>
                  <a:pt x="75476" y="4087725"/>
                </a:cubicBezTo>
                <a:close/>
                <a:moveTo>
                  <a:pt x="0" y="4305008"/>
                </a:moveTo>
                <a:lnTo>
                  <a:pt x="0" y="4256099"/>
                </a:lnTo>
                <a:lnTo>
                  <a:pt x="8327" y="4271827"/>
                </a:lnTo>
                <a:lnTo>
                  <a:pt x="35009" y="430500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a:extLst>
              <a:ext uri="{FF2B5EF4-FFF2-40B4-BE49-F238E27FC236}">
                <a16:creationId xmlns:a16="http://schemas.microsoft.com/office/drawing/2014/main" id="{1B26E892-1320-40AA-9CA1-246721C187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28592" y="620720"/>
            <a:ext cx="7323231" cy="559316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9DA4C3A-8CFE-44E5-845D-CC854538EE2B}"/>
              </a:ext>
            </a:extLst>
          </p:cNvPr>
          <p:cNvSpPr>
            <a:spLocks noGrp="1"/>
          </p:cNvSpPr>
          <p:nvPr>
            <p:ph type="ctrTitle"/>
          </p:nvPr>
        </p:nvSpPr>
        <p:spPr>
          <a:xfrm>
            <a:off x="4713224" y="1105351"/>
            <a:ext cx="6353967" cy="3023981"/>
          </a:xfrm>
        </p:spPr>
        <p:txBody>
          <a:bodyPr anchor="b">
            <a:normAutofit/>
          </a:bodyPr>
          <a:lstStyle/>
          <a:p>
            <a:pPr algn="l"/>
            <a:r>
              <a:rPr lang="en-US" sz="4800">
                <a:solidFill>
                  <a:srgbClr val="FFFFFF"/>
                </a:solidFill>
              </a:rPr>
              <a:t>IBM DATA SCIENCE CAPSTONE COURSE</a:t>
            </a:r>
            <a:endParaRPr lang="en-IN" sz="4800">
              <a:solidFill>
                <a:srgbClr val="FFFFFF"/>
              </a:solidFill>
            </a:endParaRPr>
          </a:p>
        </p:txBody>
      </p:sp>
      <p:sp>
        <p:nvSpPr>
          <p:cNvPr id="3" name="Subtitle 2">
            <a:extLst>
              <a:ext uri="{FF2B5EF4-FFF2-40B4-BE49-F238E27FC236}">
                <a16:creationId xmlns:a16="http://schemas.microsoft.com/office/drawing/2014/main" id="{69F60ABF-8B86-4EE1-9C86-9ACC7230C637}"/>
              </a:ext>
            </a:extLst>
          </p:cNvPr>
          <p:cNvSpPr>
            <a:spLocks noGrp="1"/>
          </p:cNvSpPr>
          <p:nvPr>
            <p:ph type="subTitle" idx="1"/>
          </p:nvPr>
        </p:nvSpPr>
        <p:spPr>
          <a:xfrm>
            <a:off x="4713224" y="4297556"/>
            <a:ext cx="6353968" cy="1433391"/>
          </a:xfrm>
        </p:spPr>
        <p:txBody>
          <a:bodyPr anchor="t">
            <a:normAutofit/>
          </a:bodyPr>
          <a:lstStyle/>
          <a:p>
            <a:r>
              <a:rPr lang="en-US">
                <a:solidFill>
                  <a:srgbClr val="FFFFFF"/>
                </a:solidFill>
              </a:rPr>
              <a:t>Finding an optimum location for a new hotel in London</a:t>
            </a:r>
            <a:endParaRPr lang="en-IN">
              <a:solidFill>
                <a:srgbClr val="FFFFFF"/>
              </a:solidFill>
            </a:endParaRPr>
          </a:p>
        </p:txBody>
      </p:sp>
      <p:cxnSp>
        <p:nvCxnSpPr>
          <p:cNvPr id="14" name="Straight Connector 13">
            <a:extLst>
              <a:ext uri="{FF2B5EF4-FFF2-40B4-BE49-F238E27FC236}">
                <a16:creationId xmlns:a16="http://schemas.microsoft.com/office/drawing/2014/main" id="{C9A1F79C-E4D1-4AAE-BA11-3A09005252E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42932" y="4214336"/>
            <a:ext cx="5120640" cy="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 useBgFill="1">
        <p:nvSpPr>
          <p:cNvPr id="16" name="Rectangle 15">
            <a:extLst>
              <a:ext uri="{FF2B5EF4-FFF2-40B4-BE49-F238E27FC236}">
                <a16:creationId xmlns:a16="http://schemas.microsoft.com/office/drawing/2014/main" id="{C170DF7D-4686-4BD5-A9CD-C896492846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64000" y="-2"/>
            <a:ext cx="164592"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5481918"/>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A8EC506-B1DA-46A1-B44D-774E68468E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Oval 5">
            <a:extLst>
              <a:ext uri="{FF2B5EF4-FFF2-40B4-BE49-F238E27FC236}">
                <a16:creationId xmlns:a16="http://schemas.microsoft.com/office/drawing/2014/main" id="{BFF30785-305E-45D7-984F-5AA93D3CA5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2" name="Straight Connector 11">
            <a:extLst>
              <a:ext uri="{FF2B5EF4-FFF2-40B4-BE49-F238E27FC236}">
                <a16:creationId xmlns:a16="http://schemas.microsoft.com/office/drawing/2014/main" id="{15E01FA5-D766-43CA-A83D-E7CF3F04E96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42DD0C21-8FEE-4C18-8789-CC8ABE206F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457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4B51757-7607-4CEA-A0EE-3C5BDC2C1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1998"/>
            <a:ext cx="12188952" cy="228554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F5ADFC7-DAFC-4CCB-AFB8-54562DE90AA2}"/>
              </a:ext>
            </a:extLst>
          </p:cNvPr>
          <p:cNvSpPr>
            <a:spLocks noGrp="1"/>
          </p:cNvSpPr>
          <p:nvPr>
            <p:ph type="title"/>
          </p:nvPr>
        </p:nvSpPr>
        <p:spPr>
          <a:xfrm>
            <a:off x="457200" y="4960137"/>
            <a:ext cx="7772400" cy="1463040"/>
          </a:xfrm>
        </p:spPr>
        <p:txBody>
          <a:bodyPr vert="horz" lIns="91440" tIns="45720" rIns="91440" bIns="45720" rtlCol="0" anchor="ctr">
            <a:normAutofit/>
          </a:bodyPr>
          <a:lstStyle/>
          <a:p>
            <a:pPr algn="r"/>
            <a:r>
              <a:rPr lang="en-US" sz="3500" kern="1200" cap="all" spc="200" baseline="0">
                <a:solidFill>
                  <a:srgbClr val="FFFFFF"/>
                </a:solidFill>
                <a:latin typeface="+mj-lt"/>
                <a:ea typeface="+mj-ea"/>
                <a:cs typeface="+mj-cs"/>
              </a:rPr>
              <a:t>TOP 10 COMMON VENUES IN CLUSTER NEIGHBOURHOODS WITH NO HOTEL COMPETITION</a:t>
            </a:r>
          </a:p>
        </p:txBody>
      </p:sp>
      <p:pic>
        <p:nvPicPr>
          <p:cNvPr id="3" name="Picture 2" descr="A screenshot of a social media post&#10;&#10;Description automatically generated">
            <a:extLst>
              <a:ext uri="{FF2B5EF4-FFF2-40B4-BE49-F238E27FC236}">
                <a16:creationId xmlns:a16="http://schemas.microsoft.com/office/drawing/2014/main" id="{1BA50F0D-EB36-425D-A358-5198F1C17D54}"/>
              </a:ext>
            </a:extLst>
          </p:cNvPr>
          <p:cNvPicPr/>
          <p:nvPr/>
        </p:nvPicPr>
        <p:blipFill rotWithShape="1">
          <a:blip r:embed="rId2" cstate="print">
            <a:extLst>
              <a:ext uri="{28A0092B-C50C-407E-A947-70E740481C1C}">
                <a14:useLocalDpi xmlns:a14="http://schemas.microsoft.com/office/drawing/2010/main" val="0"/>
              </a:ext>
            </a:extLst>
          </a:blip>
          <a:srcRect l="12032" t="41008" r="3080" b="29919"/>
          <a:stretch/>
        </p:blipFill>
        <p:spPr bwMode="auto">
          <a:xfrm>
            <a:off x="837476" y="1481122"/>
            <a:ext cx="10917644" cy="2103273"/>
          </a:xfrm>
          <a:prstGeom prst="rect">
            <a:avLst/>
          </a:prstGeom>
          <a:extLst>
            <a:ext uri="{53640926-AAD7-44D8-BBD7-CCE9431645EC}">
              <a14:shadowObscured xmlns:a14="http://schemas.microsoft.com/office/drawing/2010/main"/>
            </a:ext>
          </a:extLst>
        </p:spPr>
      </p:pic>
      <p:cxnSp>
        <p:nvCxnSpPr>
          <p:cNvPr id="18" name="Straight Connector 17">
            <a:extLst>
              <a:ext uri="{FF2B5EF4-FFF2-40B4-BE49-F238E27FC236}">
                <a16:creationId xmlns:a16="http://schemas.microsoft.com/office/drawing/2014/main" id="{FEF39256-F095-41C8-8707-6C1A665E8F2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406507" y="5220212"/>
            <a:ext cx="0" cy="914400"/>
          </a:xfrm>
          <a:prstGeom prst="line">
            <a:avLst/>
          </a:prstGeom>
          <a:ln w="190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417037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8">
            <a:extLst>
              <a:ext uri="{FF2B5EF4-FFF2-40B4-BE49-F238E27FC236}">
                <a16:creationId xmlns:a16="http://schemas.microsoft.com/office/drawing/2014/main" id="{B0890400-BB8B-4A44-AB63-65C7CA223E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054BC22A-87FB-4373-A397-0B167C08EA14}"/>
              </a:ext>
            </a:extLst>
          </p:cNvPr>
          <p:cNvSpPr>
            <a:spLocks noGrp="1"/>
          </p:cNvSpPr>
          <p:nvPr>
            <p:ph type="title"/>
          </p:nvPr>
        </p:nvSpPr>
        <p:spPr>
          <a:xfrm>
            <a:off x="964788" y="804333"/>
            <a:ext cx="3391900" cy="5249334"/>
          </a:xfrm>
        </p:spPr>
        <p:txBody>
          <a:bodyPr>
            <a:normAutofit/>
          </a:bodyPr>
          <a:lstStyle/>
          <a:p>
            <a:pPr algn="r"/>
            <a:r>
              <a:rPr lang="en-US"/>
              <a:t>DISCUSSION</a:t>
            </a:r>
            <a:endParaRPr lang="en-IN"/>
          </a:p>
        </p:txBody>
      </p:sp>
      <p:cxnSp>
        <p:nvCxnSpPr>
          <p:cNvPr id="22" name="Straight Connector 10">
            <a:extLst>
              <a:ext uri="{FF2B5EF4-FFF2-40B4-BE49-F238E27FC236}">
                <a16:creationId xmlns:a16="http://schemas.microsoft.com/office/drawing/2014/main" id="{4D39B797-CDC6-4529-8A36-9CBFC981633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77597" y="1600200"/>
            <a:ext cx="0" cy="36576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3" name="Content Placeholder 3">
            <a:extLst>
              <a:ext uri="{FF2B5EF4-FFF2-40B4-BE49-F238E27FC236}">
                <a16:creationId xmlns:a16="http://schemas.microsoft.com/office/drawing/2014/main" id="{52BBF8E9-A7B9-4A7E-81BC-1653DE391044}"/>
              </a:ext>
            </a:extLst>
          </p:cNvPr>
          <p:cNvSpPr>
            <a:spLocks noGrp="1"/>
          </p:cNvSpPr>
          <p:nvPr>
            <p:ph idx="1"/>
          </p:nvPr>
        </p:nvSpPr>
        <p:spPr>
          <a:xfrm>
            <a:off x="4999330" y="804333"/>
            <a:ext cx="6257721" cy="5249334"/>
          </a:xfrm>
        </p:spPr>
        <p:txBody>
          <a:bodyPr anchor="ctr">
            <a:normAutofit/>
          </a:bodyPr>
          <a:lstStyle/>
          <a:p>
            <a:r>
              <a:rPr lang="en-US" sz="1900"/>
              <a:t>From these observations, I thought that given the target demographic of the hotel is tourist families, Bromley matches this demographic more than the other </a:t>
            </a:r>
            <a:r>
              <a:rPr lang="en-US" sz="1900" err="1"/>
              <a:t>neighbourhoods</a:t>
            </a:r>
            <a:r>
              <a:rPr lang="en-US" sz="1900"/>
              <a:t>. </a:t>
            </a:r>
          </a:p>
          <a:p>
            <a:r>
              <a:rPr lang="en-US" sz="1900"/>
              <a:t>The presence of a train station and a bus stop in the </a:t>
            </a:r>
            <a:r>
              <a:rPr lang="en-US" sz="1900" err="1"/>
              <a:t>neighbourhood</a:t>
            </a:r>
            <a:r>
              <a:rPr lang="en-US" sz="1900"/>
              <a:t> would be an important factor for tourists. </a:t>
            </a:r>
          </a:p>
          <a:p>
            <a:r>
              <a:rPr lang="en-US" sz="1900"/>
              <a:t>Furthermore, grocery stores and supermarkets are also more common in this </a:t>
            </a:r>
            <a:r>
              <a:rPr lang="en-US" sz="1900" err="1"/>
              <a:t>neighbourhood</a:t>
            </a:r>
            <a:r>
              <a:rPr lang="en-US" sz="1900"/>
              <a:t> than others. </a:t>
            </a:r>
          </a:p>
          <a:p>
            <a:r>
              <a:rPr lang="en-US" sz="1900"/>
              <a:t>The restaurants in Bromley like Fast Food Restaurants and Italian Restaurants also cater more to the family demographic, compared to pubs and Turkish/French restaurants. </a:t>
            </a:r>
          </a:p>
          <a:p>
            <a:r>
              <a:rPr lang="en-US" sz="1900"/>
              <a:t>Waltham Forest would be a close second in terms of shopping and restaurants, but Bromley has an added advantage of the train station and bus stop which would make travel easier for tourists and having a hotel close to both a station and a park would be a huge plus for the company.</a:t>
            </a:r>
            <a:endParaRPr lang="en-IN" sz="1900"/>
          </a:p>
          <a:p>
            <a:endParaRPr lang="en-IN" sz="1900"/>
          </a:p>
        </p:txBody>
      </p:sp>
    </p:spTree>
    <p:extLst>
      <p:ext uri="{BB962C8B-B14F-4D97-AF65-F5344CB8AC3E}">
        <p14:creationId xmlns:p14="http://schemas.microsoft.com/office/powerpoint/2010/main" val="17625994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C73A0F-ABB8-4761-840B-35796864ED98}"/>
              </a:ext>
            </a:extLst>
          </p:cNvPr>
          <p:cNvSpPr>
            <a:spLocks noGrp="1"/>
          </p:cNvSpPr>
          <p:nvPr>
            <p:ph type="title"/>
          </p:nvPr>
        </p:nvSpPr>
        <p:spPr>
          <a:xfrm>
            <a:off x="1024128" y="585216"/>
            <a:ext cx="9720072" cy="1499616"/>
          </a:xfrm>
        </p:spPr>
        <p:txBody>
          <a:bodyPr>
            <a:normAutofit/>
          </a:bodyPr>
          <a:lstStyle/>
          <a:p>
            <a:r>
              <a:rPr lang="en-US" dirty="0"/>
              <a:t>EVALUATION</a:t>
            </a:r>
            <a:endParaRPr lang="en-IN" dirty="0"/>
          </a:p>
        </p:txBody>
      </p:sp>
      <p:graphicFrame>
        <p:nvGraphicFramePr>
          <p:cNvPr id="5" name="Content Placeholder 2">
            <a:extLst>
              <a:ext uri="{FF2B5EF4-FFF2-40B4-BE49-F238E27FC236}">
                <a16:creationId xmlns:a16="http://schemas.microsoft.com/office/drawing/2014/main" id="{47B3BD47-AA11-4C6E-B9F7-CE522F4794D9}"/>
              </a:ext>
            </a:extLst>
          </p:cNvPr>
          <p:cNvGraphicFramePr>
            <a:graphicFrameLocks noGrp="1"/>
          </p:cNvGraphicFramePr>
          <p:nvPr>
            <p:ph idx="1"/>
            <p:extLst>
              <p:ext uri="{D42A27DB-BD31-4B8C-83A1-F6EECF244321}">
                <p14:modId xmlns:p14="http://schemas.microsoft.com/office/powerpoint/2010/main" val="1039358702"/>
              </p:ext>
            </p:extLst>
          </p:nvPr>
        </p:nvGraphicFramePr>
        <p:xfrm>
          <a:off x="577850" y="1835150"/>
          <a:ext cx="10864850" cy="45656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39942685"/>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useBgFill="1">
        <p:nvSpPr>
          <p:cNvPr id="16" name="Rectangle 7">
            <a:extLst>
              <a:ext uri="{FF2B5EF4-FFF2-40B4-BE49-F238E27FC236}">
                <a16:creationId xmlns:a16="http://schemas.microsoft.com/office/drawing/2014/main" id="{B0890400-BB8B-4A44-AB63-65C7CA223E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4AAFBE3-8018-406F-AD98-781B2B17890E}"/>
              </a:ext>
            </a:extLst>
          </p:cNvPr>
          <p:cNvSpPr>
            <a:spLocks noGrp="1"/>
          </p:cNvSpPr>
          <p:nvPr>
            <p:ph type="title"/>
          </p:nvPr>
        </p:nvSpPr>
        <p:spPr>
          <a:xfrm>
            <a:off x="964788" y="804333"/>
            <a:ext cx="3391900" cy="5249334"/>
          </a:xfrm>
        </p:spPr>
        <p:txBody>
          <a:bodyPr>
            <a:normAutofit/>
          </a:bodyPr>
          <a:lstStyle/>
          <a:p>
            <a:pPr algn="r"/>
            <a:r>
              <a:rPr lang="en-US" dirty="0"/>
              <a:t>CONCLUSION</a:t>
            </a:r>
            <a:endParaRPr lang="en-IN" dirty="0"/>
          </a:p>
        </p:txBody>
      </p:sp>
      <p:cxnSp>
        <p:nvCxnSpPr>
          <p:cNvPr id="17" name="Straight Connector 9">
            <a:extLst>
              <a:ext uri="{FF2B5EF4-FFF2-40B4-BE49-F238E27FC236}">
                <a16:creationId xmlns:a16="http://schemas.microsoft.com/office/drawing/2014/main" id="{4D39B797-CDC6-4529-8A36-9CBFC981633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77597" y="1600200"/>
            <a:ext cx="0" cy="36576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BA857098-AE40-4935-AE9E-5AB5266FA834}"/>
              </a:ext>
            </a:extLst>
          </p:cNvPr>
          <p:cNvSpPr>
            <a:spLocks noGrp="1"/>
          </p:cNvSpPr>
          <p:nvPr>
            <p:ph idx="1"/>
          </p:nvPr>
        </p:nvSpPr>
        <p:spPr>
          <a:xfrm>
            <a:off x="4999330" y="804333"/>
            <a:ext cx="6257721" cy="5249334"/>
          </a:xfrm>
        </p:spPr>
        <p:txBody>
          <a:bodyPr anchor="ctr">
            <a:normAutofit/>
          </a:bodyPr>
          <a:lstStyle/>
          <a:p>
            <a:r>
              <a:rPr lang="en-US" dirty="0"/>
              <a:t>However, assuming the hotel is targeting tourist families with children, opening a </a:t>
            </a:r>
            <a:r>
              <a:rPr lang="en-US" dirty="0" err="1"/>
              <a:t>parkside</a:t>
            </a:r>
            <a:r>
              <a:rPr lang="en-US" dirty="0"/>
              <a:t> hotel would be highly recommended and </a:t>
            </a:r>
            <a:r>
              <a:rPr lang="en-US" sz="3200" b="1" dirty="0"/>
              <a:t>Bromley</a:t>
            </a:r>
            <a:r>
              <a:rPr lang="en-US" dirty="0"/>
              <a:t> would be an ideal </a:t>
            </a:r>
            <a:r>
              <a:rPr lang="en-US" dirty="0" err="1"/>
              <a:t>neighbourhood</a:t>
            </a:r>
            <a:r>
              <a:rPr lang="en-US" dirty="0"/>
              <a:t> to start a new hotel, given that other factors like safety and accessibility check out.</a:t>
            </a:r>
            <a:endParaRPr lang="en-IN" dirty="0"/>
          </a:p>
          <a:p>
            <a:endParaRPr lang="en-IN" dirty="0"/>
          </a:p>
        </p:txBody>
      </p:sp>
    </p:spTree>
    <p:extLst>
      <p:ext uri="{BB962C8B-B14F-4D97-AF65-F5344CB8AC3E}">
        <p14:creationId xmlns:p14="http://schemas.microsoft.com/office/powerpoint/2010/main" val="2585782520"/>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0890400-BB8B-4A44-AB63-65C7CA223E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5D618D2-6008-4EF1-ADEC-5471AEEDBA89}"/>
              </a:ext>
            </a:extLst>
          </p:cNvPr>
          <p:cNvSpPr>
            <a:spLocks noGrp="1"/>
          </p:cNvSpPr>
          <p:nvPr>
            <p:ph type="title"/>
          </p:nvPr>
        </p:nvSpPr>
        <p:spPr>
          <a:xfrm>
            <a:off x="964788" y="804333"/>
            <a:ext cx="3391900" cy="5249334"/>
          </a:xfrm>
        </p:spPr>
        <p:txBody>
          <a:bodyPr>
            <a:normAutofit/>
          </a:bodyPr>
          <a:lstStyle/>
          <a:p>
            <a:pPr algn="r"/>
            <a:r>
              <a:rPr lang="en-US" dirty="0"/>
              <a:t>Introduction and background</a:t>
            </a:r>
            <a:endParaRPr lang="en-IN"/>
          </a:p>
        </p:txBody>
      </p:sp>
      <p:cxnSp>
        <p:nvCxnSpPr>
          <p:cNvPr id="10" name="Straight Connector 9">
            <a:extLst>
              <a:ext uri="{FF2B5EF4-FFF2-40B4-BE49-F238E27FC236}">
                <a16:creationId xmlns:a16="http://schemas.microsoft.com/office/drawing/2014/main" id="{4D39B797-CDC6-4529-8A36-9CBFC981633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77597" y="1600200"/>
            <a:ext cx="0" cy="36576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0AE5180-52FF-41D4-88B9-7A26862613C7}"/>
              </a:ext>
            </a:extLst>
          </p:cNvPr>
          <p:cNvSpPr>
            <a:spLocks noGrp="1"/>
          </p:cNvSpPr>
          <p:nvPr>
            <p:ph idx="1"/>
          </p:nvPr>
        </p:nvSpPr>
        <p:spPr>
          <a:xfrm>
            <a:off x="4999330" y="804333"/>
            <a:ext cx="6257721" cy="5249334"/>
          </a:xfrm>
        </p:spPr>
        <p:txBody>
          <a:bodyPr anchor="ctr">
            <a:normAutofit/>
          </a:bodyPr>
          <a:lstStyle/>
          <a:p>
            <a:r>
              <a:rPr lang="en-US" dirty="0"/>
              <a:t>London is the most popular tourist destination in the whole world, attracting around 30 million tourists every year. This is a great market for the tourism and hospitality industry with around 1500 hotels in the city.</a:t>
            </a:r>
            <a:endParaRPr lang="en-IN" dirty="0"/>
          </a:p>
          <a:p>
            <a:r>
              <a:rPr lang="en-US" dirty="0"/>
              <a:t>Let’s say a worldwide hotel chain wants to open a new hotel in London, but is not sure of which </a:t>
            </a:r>
            <a:r>
              <a:rPr lang="en-US" dirty="0" err="1"/>
              <a:t>neighbourhood</a:t>
            </a:r>
            <a:r>
              <a:rPr lang="en-US" dirty="0"/>
              <a:t> it should choose. Before beginning this project, I looked up London hotels on Google Maps and found out that most popular luxury hotels are clustered around parks like Hyde Park and Regent’s Park. While it is obvious why park hotels are so popular in London – the great view and open spaces for a family to wander, areas like Hyde Park and Regent’s Park are already full of hotels.</a:t>
            </a:r>
            <a:endParaRPr lang="en-IN" dirty="0"/>
          </a:p>
        </p:txBody>
      </p:sp>
    </p:spTree>
    <p:extLst>
      <p:ext uri="{BB962C8B-B14F-4D97-AF65-F5344CB8AC3E}">
        <p14:creationId xmlns:p14="http://schemas.microsoft.com/office/powerpoint/2010/main" val="37246024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15">
            <a:extLst>
              <a:ext uri="{FF2B5EF4-FFF2-40B4-BE49-F238E27FC236}">
                <a16:creationId xmlns:a16="http://schemas.microsoft.com/office/drawing/2014/main" id="{8CD2B798-7994-4548-A2BE-4AEF9C1A5F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Oval 5">
            <a:extLst>
              <a:ext uri="{FF2B5EF4-FFF2-40B4-BE49-F238E27FC236}">
                <a16:creationId xmlns:a16="http://schemas.microsoft.com/office/drawing/2014/main" id="{E6162320-3B67-42BB-AF9D-939326E648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7" name="Straight Connector 19">
            <a:extLst>
              <a:ext uri="{FF2B5EF4-FFF2-40B4-BE49-F238E27FC236}">
                <a16:creationId xmlns:a16="http://schemas.microsoft.com/office/drawing/2014/main" id="{6722E143-84C1-4F95-937C-78B92D2811C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2FDF0794-1B86-42B2-B8C7-F60123E638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4"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descr="A screenshot of a social media post&#10;&#10;Description automatically generated">
            <a:extLst>
              <a:ext uri="{FF2B5EF4-FFF2-40B4-BE49-F238E27FC236}">
                <a16:creationId xmlns:a16="http://schemas.microsoft.com/office/drawing/2014/main" id="{5CA571A1-A25F-48B0-A2C6-8841E24A3A3C}"/>
              </a:ext>
            </a:extLst>
          </p:cNvPr>
          <p:cNvPicPr>
            <a:picLocks/>
          </p:cNvPicPr>
          <p:nvPr/>
        </p:nvPicPr>
        <p:blipFill rotWithShape="1">
          <a:blip r:embed="rId2" cstate="print">
            <a:extLst>
              <a:ext uri="{28A0092B-C50C-407E-A947-70E740481C1C}">
                <a14:useLocalDpi xmlns:a14="http://schemas.microsoft.com/office/drawing/2010/main" val="0"/>
              </a:ext>
            </a:extLst>
          </a:blip>
          <a:srcRect/>
          <a:stretch/>
        </p:blipFill>
        <p:spPr bwMode="auto">
          <a:xfrm>
            <a:off x="20" y="975"/>
            <a:ext cx="12191980" cy="6858000"/>
          </a:xfrm>
          <a:prstGeom prst="rect">
            <a:avLst/>
          </a:prstGeom>
          <a:extLst>
            <a:ext uri="{53640926-AAD7-44D8-BBD7-CCE9431645EC}">
              <a14:shadowObscured xmlns:a14="http://schemas.microsoft.com/office/drawing/2010/main"/>
            </a:ext>
          </a:extLst>
        </p:spPr>
      </p:pic>
      <p:sp>
        <p:nvSpPr>
          <p:cNvPr id="24" name="Rectangle 23">
            <a:extLst>
              <a:ext uri="{FF2B5EF4-FFF2-40B4-BE49-F238E27FC236}">
                <a16:creationId xmlns:a16="http://schemas.microsoft.com/office/drawing/2014/main" id="{C5373426-E26E-431D-959C-5DB96C0B6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7" y="1238442"/>
            <a:ext cx="3635926" cy="4355751"/>
          </a:xfrm>
          <a:prstGeom prst="rect">
            <a:avLst/>
          </a:prstGeom>
          <a:solidFill>
            <a:srgbClr val="000000">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1081BED-89EB-4BCE-96E8-8DE9174F162A}"/>
              </a:ext>
            </a:extLst>
          </p:cNvPr>
          <p:cNvSpPr>
            <a:spLocks noGrp="1"/>
          </p:cNvSpPr>
          <p:nvPr>
            <p:ph type="title"/>
          </p:nvPr>
        </p:nvSpPr>
        <p:spPr>
          <a:xfrm>
            <a:off x="853439" y="1475234"/>
            <a:ext cx="3214307" cy="2901694"/>
          </a:xfrm>
        </p:spPr>
        <p:txBody>
          <a:bodyPr vert="horz" lIns="91440" tIns="45720" rIns="91440" bIns="45720" rtlCol="0" anchor="b">
            <a:normAutofit/>
          </a:bodyPr>
          <a:lstStyle/>
          <a:p>
            <a:pPr algn="r"/>
            <a:r>
              <a:rPr lang="en-US" sz="4000" kern="1200" cap="all" spc="200" baseline="0">
                <a:solidFill>
                  <a:srgbClr val="FFFFFF"/>
                </a:solidFill>
                <a:latin typeface="+mj-lt"/>
                <a:ea typeface="+mj-ea"/>
                <a:cs typeface="+mj-cs"/>
              </a:rPr>
              <a:t>Hotels in London are clustered around parks</a:t>
            </a:r>
          </a:p>
        </p:txBody>
      </p:sp>
      <p:cxnSp>
        <p:nvCxnSpPr>
          <p:cNvPr id="26" name="Straight Connector 25">
            <a:extLst>
              <a:ext uri="{FF2B5EF4-FFF2-40B4-BE49-F238E27FC236}">
                <a16:creationId xmlns:a16="http://schemas.microsoft.com/office/drawing/2014/main" id="{96D07482-83A3-4451-943C-B469610829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65829" y="4508519"/>
            <a:ext cx="2926080" cy="0"/>
          </a:xfrm>
          <a:prstGeom prst="line">
            <a:avLst/>
          </a:prstGeom>
          <a:ln w="19050">
            <a:solidFill>
              <a:srgbClr val="FDF8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476253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useBgFill="1">
        <p:nvSpPr>
          <p:cNvPr id="5" name="Rectangle 7">
            <a:extLst>
              <a:ext uri="{FF2B5EF4-FFF2-40B4-BE49-F238E27FC236}">
                <a16:creationId xmlns:a16="http://schemas.microsoft.com/office/drawing/2014/main" id="{2BF2ABC8-4FD6-4B60-92A7-BB3BEE3C1A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A3727F5-A7C0-44CD-A615-D36D013E8B37}"/>
              </a:ext>
            </a:extLst>
          </p:cNvPr>
          <p:cNvSpPr>
            <a:spLocks noGrp="1"/>
          </p:cNvSpPr>
          <p:nvPr>
            <p:ph type="title"/>
          </p:nvPr>
        </p:nvSpPr>
        <p:spPr>
          <a:xfrm>
            <a:off x="1024128" y="585216"/>
            <a:ext cx="8018272" cy="1499616"/>
          </a:xfrm>
        </p:spPr>
        <p:txBody>
          <a:bodyPr>
            <a:normAutofit/>
          </a:bodyPr>
          <a:lstStyle/>
          <a:p>
            <a:r>
              <a:rPr lang="en-US"/>
              <a:t>The business problem</a:t>
            </a:r>
            <a:endParaRPr lang="en-IN"/>
          </a:p>
        </p:txBody>
      </p:sp>
      <p:cxnSp>
        <p:nvCxnSpPr>
          <p:cNvPr id="6" name="Straight Connector 9">
            <a:extLst>
              <a:ext uri="{FF2B5EF4-FFF2-40B4-BE49-F238E27FC236}">
                <a16:creationId xmlns:a16="http://schemas.microsoft.com/office/drawing/2014/main" id="{DCD479D3-536C-4161-A6F8-813D30719BF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219DFF07-1D78-4722-B00E-55279E840E05}"/>
              </a:ext>
            </a:extLst>
          </p:cNvPr>
          <p:cNvSpPr>
            <a:spLocks noGrp="1"/>
          </p:cNvSpPr>
          <p:nvPr>
            <p:ph idx="1"/>
          </p:nvPr>
        </p:nvSpPr>
        <p:spPr>
          <a:xfrm>
            <a:off x="387356" y="1943100"/>
            <a:ext cx="8655044" cy="4366260"/>
          </a:xfrm>
        </p:spPr>
        <p:txBody>
          <a:bodyPr>
            <a:normAutofit lnSpcReduction="10000"/>
          </a:bodyPr>
          <a:lstStyle/>
          <a:p>
            <a:r>
              <a:rPr lang="en-US" sz="2400" dirty="0"/>
              <a:t>Thus, I thought of analyzing which other London </a:t>
            </a:r>
            <a:r>
              <a:rPr lang="en-US" sz="2400" dirty="0" err="1"/>
              <a:t>neighbourhoods</a:t>
            </a:r>
            <a:r>
              <a:rPr lang="en-US" sz="2400" dirty="0"/>
              <a:t> have a variety of parks and open spaces, low competition in terms of other hotels, as well as surrounding venues which match the target demographic of the hotel chain, i.e. tourist families. As a luxury hotel chain, they would be able to afford to open at popular </a:t>
            </a:r>
            <a:r>
              <a:rPr lang="en-US" sz="2400" dirty="0" err="1"/>
              <a:t>parkside</a:t>
            </a:r>
            <a:r>
              <a:rPr lang="en-US" sz="2400" dirty="0"/>
              <a:t> venues as well.</a:t>
            </a:r>
            <a:endParaRPr lang="en-IN" sz="2400" dirty="0"/>
          </a:p>
          <a:p>
            <a:r>
              <a:rPr lang="en-US" sz="2400" dirty="0"/>
              <a:t>Thus, the question: </a:t>
            </a:r>
            <a:r>
              <a:rPr lang="en-US" sz="2400" b="1" dirty="0"/>
              <a:t>In the city of London, if a worldwide hotel chain targeting tourist families is planning to open a new hotel, where would you recommend they open it?</a:t>
            </a:r>
            <a:endParaRPr lang="en-IN" sz="2400" dirty="0"/>
          </a:p>
          <a:p>
            <a:r>
              <a:rPr lang="en-US" sz="2400" dirty="0"/>
              <a:t>This data may prove useful to hotel chains who are looking to expand into London’s constantly expanding tourism market but also look at viable but not overcrowded locations for their property.</a:t>
            </a:r>
            <a:endParaRPr lang="en-IN" sz="2400" dirty="0"/>
          </a:p>
          <a:p>
            <a:endParaRPr lang="en-IN" sz="2400" dirty="0"/>
          </a:p>
        </p:txBody>
      </p:sp>
      <p:sp>
        <p:nvSpPr>
          <p:cNvPr id="12" name="Rectangle 11">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97535682"/>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CC2BD5-48A2-409D-9A5D-B62213DEDE33}"/>
              </a:ext>
            </a:extLst>
          </p:cNvPr>
          <p:cNvSpPr>
            <a:spLocks noGrp="1"/>
          </p:cNvSpPr>
          <p:nvPr>
            <p:ph type="title"/>
          </p:nvPr>
        </p:nvSpPr>
        <p:spPr/>
        <p:txBody>
          <a:bodyPr>
            <a:normAutofit/>
          </a:bodyPr>
          <a:lstStyle/>
          <a:p>
            <a:r>
              <a:rPr lang="en-US" dirty="0"/>
              <a:t>DATA used</a:t>
            </a:r>
            <a:endParaRPr lang="en-IN" dirty="0"/>
          </a:p>
        </p:txBody>
      </p:sp>
      <p:graphicFrame>
        <p:nvGraphicFramePr>
          <p:cNvPr id="5" name="Content Placeholder 2">
            <a:extLst>
              <a:ext uri="{FF2B5EF4-FFF2-40B4-BE49-F238E27FC236}">
                <a16:creationId xmlns:a16="http://schemas.microsoft.com/office/drawing/2014/main" id="{9634949B-4C25-456A-B162-4CEFF03321F4}"/>
              </a:ext>
            </a:extLst>
          </p:cNvPr>
          <p:cNvGraphicFramePr>
            <a:graphicFrameLocks noGrp="1"/>
          </p:cNvGraphicFramePr>
          <p:nvPr>
            <p:ph idx="1"/>
            <p:extLst>
              <p:ext uri="{D42A27DB-BD31-4B8C-83A1-F6EECF244321}">
                <p14:modId xmlns:p14="http://schemas.microsoft.com/office/powerpoint/2010/main" val="171941229"/>
              </p:ext>
            </p:extLst>
          </p:nvPr>
        </p:nvGraphicFramePr>
        <p:xfrm>
          <a:off x="1023938" y="2084832"/>
          <a:ext cx="10412412" cy="422389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98919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20DB8C-48BC-4936-B918-D01A10C41843}"/>
              </a:ext>
            </a:extLst>
          </p:cNvPr>
          <p:cNvSpPr>
            <a:spLocks noGrp="1"/>
          </p:cNvSpPr>
          <p:nvPr>
            <p:ph type="title"/>
          </p:nvPr>
        </p:nvSpPr>
        <p:spPr>
          <a:xfrm>
            <a:off x="1024128" y="585216"/>
            <a:ext cx="9720072" cy="1499616"/>
          </a:xfrm>
        </p:spPr>
        <p:txBody>
          <a:bodyPr>
            <a:normAutofit/>
          </a:bodyPr>
          <a:lstStyle/>
          <a:p>
            <a:r>
              <a:rPr lang="en-US"/>
              <a:t>methodology</a:t>
            </a:r>
            <a:endParaRPr lang="en-IN" dirty="0"/>
          </a:p>
        </p:txBody>
      </p:sp>
      <p:graphicFrame>
        <p:nvGraphicFramePr>
          <p:cNvPr id="16" name="Content Placeholder 2">
            <a:extLst>
              <a:ext uri="{FF2B5EF4-FFF2-40B4-BE49-F238E27FC236}">
                <a16:creationId xmlns:a16="http://schemas.microsoft.com/office/drawing/2014/main" id="{058B19FD-85CD-4A3F-B690-32ADFC98376B}"/>
              </a:ext>
            </a:extLst>
          </p:cNvPr>
          <p:cNvGraphicFramePr>
            <a:graphicFrameLocks noGrp="1"/>
          </p:cNvGraphicFramePr>
          <p:nvPr>
            <p:ph idx="1"/>
            <p:extLst>
              <p:ext uri="{D42A27DB-BD31-4B8C-83A1-F6EECF244321}">
                <p14:modId xmlns:p14="http://schemas.microsoft.com/office/powerpoint/2010/main" val="1504819567"/>
              </p:ext>
            </p:extLst>
          </p:nvPr>
        </p:nvGraphicFramePr>
        <p:xfrm>
          <a:off x="762000" y="1885950"/>
          <a:ext cx="10775950" cy="46545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80685624"/>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A8EC506-B1DA-46A1-B44D-774E68468E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Oval 5">
            <a:extLst>
              <a:ext uri="{FF2B5EF4-FFF2-40B4-BE49-F238E27FC236}">
                <a16:creationId xmlns:a16="http://schemas.microsoft.com/office/drawing/2014/main" id="{BFF30785-305E-45D7-984F-5AA93D3CA5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4" name="Straight Connector 13">
            <a:extLst>
              <a:ext uri="{FF2B5EF4-FFF2-40B4-BE49-F238E27FC236}">
                <a16:creationId xmlns:a16="http://schemas.microsoft.com/office/drawing/2014/main" id="{15E01FA5-D766-43CA-A83D-E7CF3F04E96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useBgFill="1">
        <p:nvSpPr>
          <p:cNvPr id="16" name="Rectangle 15">
            <a:extLst>
              <a:ext uri="{FF2B5EF4-FFF2-40B4-BE49-F238E27FC236}">
                <a16:creationId xmlns:a16="http://schemas.microsoft.com/office/drawing/2014/main" id="{CA73784B-AC76-4BAD-93AF-C72D0EDFD7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726" cy="68589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A575493E-5FB7-4980-84C8-83DF3F77057E}"/>
              </a:ext>
            </a:extLst>
          </p:cNvPr>
          <p:cNvSpPr>
            <a:spLocks noGrp="1"/>
          </p:cNvSpPr>
          <p:nvPr>
            <p:ph type="title"/>
          </p:nvPr>
        </p:nvSpPr>
        <p:spPr>
          <a:xfrm>
            <a:off x="636805" y="640080"/>
            <a:ext cx="3378099" cy="3034857"/>
          </a:xfrm>
        </p:spPr>
        <p:txBody>
          <a:bodyPr vert="horz" lIns="91440" tIns="45720" rIns="91440" bIns="45720" rtlCol="0" anchor="b">
            <a:normAutofit/>
          </a:bodyPr>
          <a:lstStyle/>
          <a:p>
            <a:pPr algn="ctr"/>
            <a:r>
              <a:rPr lang="en-US" sz="2400" kern="1200" cap="all" spc="200" baseline="0" dirty="0" err="1">
                <a:solidFill>
                  <a:schemeClr val="tx1">
                    <a:lumMod val="95000"/>
                    <a:lumOff val="5000"/>
                  </a:schemeClr>
                </a:solidFill>
                <a:latin typeface="+mj-lt"/>
                <a:ea typeface="+mj-ea"/>
                <a:cs typeface="+mj-cs"/>
              </a:rPr>
              <a:t>Neighbourhoods</a:t>
            </a:r>
            <a:r>
              <a:rPr lang="en-US" sz="2400" kern="1200" cap="all" spc="200" baseline="0" dirty="0">
                <a:solidFill>
                  <a:schemeClr val="tx1">
                    <a:lumMod val="95000"/>
                    <a:lumOff val="5000"/>
                  </a:schemeClr>
                </a:solidFill>
                <a:latin typeface="+mj-lt"/>
                <a:ea typeface="+mj-ea"/>
                <a:cs typeface="+mj-cs"/>
              </a:rPr>
              <a:t> clustered around parks and open spaces.</a:t>
            </a:r>
            <a:br>
              <a:rPr lang="en-US" sz="2400" kern="1200" cap="all" spc="200" baseline="0" dirty="0">
                <a:solidFill>
                  <a:schemeClr val="tx1">
                    <a:lumMod val="95000"/>
                    <a:lumOff val="5000"/>
                  </a:schemeClr>
                </a:solidFill>
                <a:latin typeface="+mj-lt"/>
                <a:ea typeface="+mj-ea"/>
                <a:cs typeface="+mj-cs"/>
              </a:rPr>
            </a:br>
            <a:r>
              <a:rPr lang="en-US" sz="2400" kern="1200" cap="all" spc="200" baseline="0" dirty="0">
                <a:solidFill>
                  <a:schemeClr val="tx1">
                    <a:lumMod val="95000"/>
                    <a:lumOff val="5000"/>
                  </a:schemeClr>
                </a:solidFill>
                <a:latin typeface="+mj-lt"/>
                <a:ea typeface="+mj-ea"/>
                <a:cs typeface="+mj-cs"/>
              </a:rPr>
              <a:t>Purple - low frequency, Red - medium frequency, Green - high frequency</a:t>
            </a:r>
            <a:br>
              <a:rPr lang="en-US" sz="2400" i="1" kern="1200" cap="all" spc="200" baseline="0" dirty="0">
                <a:solidFill>
                  <a:schemeClr val="tx1">
                    <a:lumMod val="95000"/>
                    <a:lumOff val="5000"/>
                  </a:schemeClr>
                </a:solidFill>
                <a:latin typeface="+mj-lt"/>
                <a:ea typeface="+mj-ea"/>
                <a:cs typeface="+mj-cs"/>
              </a:rPr>
            </a:br>
            <a:endParaRPr lang="en-US" sz="2400" kern="1200" cap="all" spc="200" baseline="0" dirty="0">
              <a:solidFill>
                <a:schemeClr val="tx1">
                  <a:lumMod val="95000"/>
                  <a:lumOff val="5000"/>
                </a:schemeClr>
              </a:solidFill>
              <a:latin typeface="+mj-lt"/>
              <a:ea typeface="+mj-ea"/>
              <a:cs typeface="+mj-cs"/>
            </a:endParaRPr>
          </a:p>
        </p:txBody>
      </p:sp>
      <p:cxnSp>
        <p:nvCxnSpPr>
          <p:cNvPr id="18" name="Straight Connector 17">
            <a:extLst>
              <a:ext uri="{FF2B5EF4-FFF2-40B4-BE49-F238E27FC236}">
                <a16:creationId xmlns:a16="http://schemas.microsoft.com/office/drawing/2014/main" id="{811DCF04-0C7C-44FC-8246-FC8D736B1A7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00698" y="3765314"/>
            <a:ext cx="3200400" cy="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pic>
        <p:nvPicPr>
          <p:cNvPr id="4" name="Picture 3" descr="A close up of a map&#10;&#10;Description automatically generated">
            <a:extLst>
              <a:ext uri="{FF2B5EF4-FFF2-40B4-BE49-F238E27FC236}">
                <a16:creationId xmlns:a16="http://schemas.microsoft.com/office/drawing/2014/main" id="{9BCB4C98-3B49-4FD1-AF33-D878D0E1A6B4}"/>
              </a:ext>
            </a:extLst>
          </p:cNvPr>
          <p:cNvPicPr/>
          <p:nvPr/>
        </p:nvPicPr>
        <p:blipFill rotWithShape="1">
          <a:blip r:embed="rId2" cstate="print">
            <a:extLst>
              <a:ext uri="{28A0092B-C50C-407E-A947-70E740481C1C}">
                <a14:useLocalDpi xmlns:a14="http://schemas.microsoft.com/office/drawing/2010/main" val="0"/>
              </a:ext>
            </a:extLst>
          </a:blip>
          <a:srcRect l="14093" t="20800" r="6404" b="7464"/>
          <a:stretch/>
        </p:blipFill>
        <p:spPr bwMode="auto">
          <a:xfrm>
            <a:off x="4596444" y="1463331"/>
            <a:ext cx="6896936" cy="3500514"/>
          </a:xfrm>
          <a:prstGeom prst="rect">
            <a:avLst/>
          </a:prstGeom>
          <a:extLst>
            <a:ext uri="{53640926-AAD7-44D8-BBD7-CCE9431645EC}">
              <a14:shadowObscured xmlns:a14="http://schemas.microsoft.com/office/drawing/2010/main"/>
            </a:ext>
          </a:extLst>
        </p:spPr>
      </p:pic>
      <p:sp>
        <p:nvSpPr>
          <p:cNvPr id="6" name="TextBox 5">
            <a:extLst>
              <a:ext uri="{FF2B5EF4-FFF2-40B4-BE49-F238E27FC236}">
                <a16:creationId xmlns:a16="http://schemas.microsoft.com/office/drawing/2014/main" id="{3AF703BD-7BED-4B11-935C-7AEE90FEE831}"/>
              </a:ext>
            </a:extLst>
          </p:cNvPr>
          <p:cNvSpPr txBox="1"/>
          <p:nvPr/>
        </p:nvSpPr>
        <p:spPr>
          <a:xfrm>
            <a:off x="894698" y="3855692"/>
            <a:ext cx="3006400" cy="1107996"/>
          </a:xfrm>
          <a:prstGeom prst="rect">
            <a:avLst/>
          </a:prstGeom>
          <a:noFill/>
        </p:spPr>
        <p:txBody>
          <a:bodyPr wrap="none" rtlCol="0">
            <a:spAutoFit/>
          </a:bodyPr>
          <a:lstStyle/>
          <a:p>
            <a:r>
              <a:rPr lang="en-US" sz="6600" dirty="0"/>
              <a:t>RESULTS</a:t>
            </a:r>
            <a:endParaRPr lang="en-IN" sz="3600" dirty="0"/>
          </a:p>
        </p:txBody>
      </p:sp>
    </p:spTree>
    <p:extLst>
      <p:ext uri="{BB962C8B-B14F-4D97-AF65-F5344CB8AC3E}">
        <p14:creationId xmlns:p14="http://schemas.microsoft.com/office/powerpoint/2010/main" val="780158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screenshot of a social media post&#10;&#10;Description automatically generated">
            <a:extLst>
              <a:ext uri="{FF2B5EF4-FFF2-40B4-BE49-F238E27FC236}">
                <a16:creationId xmlns:a16="http://schemas.microsoft.com/office/drawing/2014/main" id="{76361E6B-BCBE-40DF-9127-0C8233B0BAC9}"/>
              </a:ext>
            </a:extLst>
          </p:cNvPr>
          <p:cNvPicPr/>
          <p:nvPr/>
        </p:nvPicPr>
        <p:blipFill rotWithShape="1">
          <a:blip r:embed="rId2" cstate="print">
            <a:extLst>
              <a:ext uri="{28A0092B-C50C-407E-A947-70E740481C1C}">
                <a14:useLocalDpi xmlns:a14="http://schemas.microsoft.com/office/drawing/2010/main" val="0"/>
              </a:ext>
            </a:extLst>
          </a:blip>
          <a:srcRect l="12829" t="41009" r="51407" b="18455"/>
          <a:stretch/>
        </p:blipFill>
        <p:spPr bwMode="auto">
          <a:xfrm>
            <a:off x="537210" y="587374"/>
            <a:ext cx="4453890" cy="2784476"/>
          </a:xfrm>
          <a:prstGeom prst="rect">
            <a:avLst/>
          </a:prstGeom>
          <a:ln>
            <a:noFill/>
          </a:ln>
          <a:extLst>
            <a:ext uri="{53640926-AAD7-44D8-BBD7-CCE9431645EC}">
              <a14:shadowObscured xmlns:a14="http://schemas.microsoft.com/office/drawing/2010/main"/>
            </a:ext>
          </a:extLst>
        </p:spPr>
      </p:pic>
      <p:pic>
        <p:nvPicPr>
          <p:cNvPr id="3" name="Picture 2" descr="A screenshot of a social media post&#10;&#10;Description automatically generated">
            <a:extLst>
              <a:ext uri="{FF2B5EF4-FFF2-40B4-BE49-F238E27FC236}">
                <a16:creationId xmlns:a16="http://schemas.microsoft.com/office/drawing/2014/main" id="{02BB346A-39AE-4458-915C-B83A8DF7A4EB}"/>
              </a:ext>
            </a:extLst>
          </p:cNvPr>
          <p:cNvPicPr/>
          <p:nvPr/>
        </p:nvPicPr>
        <p:blipFill rotWithShape="1">
          <a:blip r:embed="rId3" cstate="print">
            <a:extLst>
              <a:ext uri="{28A0092B-C50C-407E-A947-70E740481C1C}">
                <a14:useLocalDpi xmlns:a14="http://schemas.microsoft.com/office/drawing/2010/main" val="0"/>
              </a:ext>
            </a:extLst>
          </a:blip>
          <a:srcRect l="12830" t="30254" r="44959" b="10301"/>
          <a:stretch/>
        </p:blipFill>
        <p:spPr bwMode="auto">
          <a:xfrm>
            <a:off x="7831454" y="421004"/>
            <a:ext cx="4081145" cy="3117215"/>
          </a:xfrm>
          <a:prstGeom prst="rect">
            <a:avLst/>
          </a:prstGeom>
          <a:ln>
            <a:noFill/>
          </a:ln>
          <a:extLst>
            <a:ext uri="{53640926-AAD7-44D8-BBD7-CCE9431645EC}">
              <a14:shadowObscured xmlns:a14="http://schemas.microsoft.com/office/drawing/2010/main"/>
            </a:ext>
          </a:extLst>
        </p:spPr>
      </p:pic>
      <p:pic>
        <p:nvPicPr>
          <p:cNvPr id="4" name="Picture 3" descr="A screenshot of a social media post&#10;&#10;Description automatically generated">
            <a:extLst>
              <a:ext uri="{FF2B5EF4-FFF2-40B4-BE49-F238E27FC236}">
                <a16:creationId xmlns:a16="http://schemas.microsoft.com/office/drawing/2014/main" id="{BCDB2EF0-07AC-4215-8580-A83BCFC7196E}"/>
              </a:ext>
            </a:extLst>
          </p:cNvPr>
          <p:cNvPicPr/>
          <p:nvPr/>
        </p:nvPicPr>
        <p:blipFill rotWithShape="1">
          <a:blip r:embed="rId4" cstate="print">
            <a:extLst>
              <a:ext uri="{28A0092B-C50C-407E-A947-70E740481C1C}">
                <a14:useLocalDpi xmlns:a14="http://schemas.microsoft.com/office/drawing/2010/main" val="0"/>
              </a:ext>
            </a:extLst>
          </a:blip>
          <a:srcRect l="12830" t="32973" r="44493" b="35355"/>
          <a:stretch/>
        </p:blipFill>
        <p:spPr bwMode="auto">
          <a:xfrm>
            <a:off x="4149187" y="3670300"/>
            <a:ext cx="4597400" cy="2169160"/>
          </a:xfrm>
          <a:prstGeom prst="rect">
            <a:avLst/>
          </a:prstGeom>
          <a:ln>
            <a:noFill/>
          </a:ln>
          <a:extLst>
            <a:ext uri="{53640926-AAD7-44D8-BBD7-CCE9431645EC}">
              <a14:shadowObscured xmlns:a14="http://schemas.microsoft.com/office/drawing/2010/main"/>
            </a:ext>
          </a:extLst>
        </p:spPr>
      </p:pic>
      <p:sp>
        <p:nvSpPr>
          <p:cNvPr id="5" name="TextBox 4">
            <a:extLst>
              <a:ext uri="{FF2B5EF4-FFF2-40B4-BE49-F238E27FC236}">
                <a16:creationId xmlns:a16="http://schemas.microsoft.com/office/drawing/2014/main" id="{495A6DAC-B7A9-4A3F-BD52-79655829F640}"/>
              </a:ext>
            </a:extLst>
          </p:cNvPr>
          <p:cNvSpPr txBox="1"/>
          <p:nvPr/>
        </p:nvSpPr>
        <p:spPr>
          <a:xfrm>
            <a:off x="1454150" y="3670300"/>
            <a:ext cx="2228046" cy="369332"/>
          </a:xfrm>
          <a:prstGeom prst="rect">
            <a:avLst/>
          </a:prstGeom>
          <a:noFill/>
        </p:spPr>
        <p:txBody>
          <a:bodyPr wrap="none" rtlCol="0">
            <a:spAutoFit/>
          </a:bodyPr>
          <a:lstStyle/>
          <a:p>
            <a:r>
              <a:rPr lang="en-US" dirty="0"/>
              <a:t>Low Frequency Cluster</a:t>
            </a:r>
            <a:endParaRPr lang="en-IN" dirty="0"/>
          </a:p>
        </p:txBody>
      </p:sp>
      <p:sp>
        <p:nvSpPr>
          <p:cNvPr id="6" name="Rectangle 5">
            <a:extLst>
              <a:ext uri="{FF2B5EF4-FFF2-40B4-BE49-F238E27FC236}">
                <a16:creationId xmlns:a16="http://schemas.microsoft.com/office/drawing/2014/main" id="{77277409-B39E-4F75-8D5F-CFB1A10B23F9}"/>
              </a:ext>
            </a:extLst>
          </p:cNvPr>
          <p:cNvSpPr/>
          <p:nvPr/>
        </p:nvSpPr>
        <p:spPr>
          <a:xfrm>
            <a:off x="8570227" y="3587234"/>
            <a:ext cx="2603598" cy="369332"/>
          </a:xfrm>
          <a:prstGeom prst="rect">
            <a:avLst/>
          </a:prstGeom>
        </p:spPr>
        <p:txBody>
          <a:bodyPr wrap="none">
            <a:spAutoFit/>
          </a:bodyPr>
          <a:lstStyle/>
          <a:p>
            <a:r>
              <a:rPr lang="en-US" dirty="0"/>
              <a:t>Medium Frequency Cluster</a:t>
            </a:r>
            <a:endParaRPr lang="en-IN" dirty="0"/>
          </a:p>
        </p:txBody>
      </p:sp>
      <p:sp>
        <p:nvSpPr>
          <p:cNvPr id="7" name="Rectangle 6">
            <a:extLst>
              <a:ext uri="{FF2B5EF4-FFF2-40B4-BE49-F238E27FC236}">
                <a16:creationId xmlns:a16="http://schemas.microsoft.com/office/drawing/2014/main" id="{7340EAB3-3113-4CB1-97AD-E5ECD5E06FCE}"/>
              </a:ext>
            </a:extLst>
          </p:cNvPr>
          <p:cNvSpPr/>
          <p:nvPr/>
        </p:nvSpPr>
        <p:spPr>
          <a:xfrm>
            <a:off x="5299977" y="6067664"/>
            <a:ext cx="2295821" cy="369332"/>
          </a:xfrm>
          <a:prstGeom prst="rect">
            <a:avLst/>
          </a:prstGeom>
        </p:spPr>
        <p:txBody>
          <a:bodyPr wrap="none">
            <a:spAutoFit/>
          </a:bodyPr>
          <a:lstStyle/>
          <a:p>
            <a:r>
              <a:rPr lang="en-US" dirty="0"/>
              <a:t>High Frequency Cluster</a:t>
            </a:r>
            <a:endParaRPr lang="en-IN" dirty="0"/>
          </a:p>
        </p:txBody>
      </p:sp>
      <p:sp>
        <p:nvSpPr>
          <p:cNvPr id="8" name="TextBox 7">
            <a:extLst>
              <a:ext uri="{FF2B5EF4-FFF2-40B4-BE49-F238E27FC236}">
                <a16:creationId xmlns:a16="http://schemas.microsoft.com/office/drawing/2014/main" id="{908859B2-4DC0-4108-A336-F902453C8157}"/>
              </a:ext>
            </a:extLst>
          </p:cNvPr>
          <p:cNvSpPr txBox="1"/>
          <p:nvPr/>
        </p:nvSpPr>
        <p:spPr>
          <a:xfrm>
            <a:off x="438151" y="4622800"/>
            <a:ext cx="3244046" cy="1216660"/>
          </a:xfrm>
          <a:prstGeom prst="rect">
            <a:avLst/>
          </a:prstGeom>
          <a:noFill/>
        </p:spPr>
        <p:txBody>
          <a:bodyPr wrap="square" rtlCol="0">
            <a:spAutoFit/>
          </a:bodyPr>
          <a:lstStyle/>
          <a:p>
            <a:r>
              <a:rPr lang="en-US" dirty="0"/>
              <a:t>K-MEANS CLUSTERING ON MEAN OF FREQUENCY OF PARK OCCURRENCE IN NEIGHBOURHOODS</a:t>
            </a:r>
            <a:endParaRPr lang="en-IN" dirty="0"/>
          </a:p>
        </p:txBody>
      </p:sp>
    </p:spTree>
    <p:extLst>
      <p:ext uri="{BB962C8B-B14F-4D97-AF65-F5344CB8AC3E}">
        <p14:creationId xmlns:p14="http://schemas.microsoft.com/office/powerpoint/2010/main" val="2712823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A8EC506-B1DA-46A1-B44D-774E68468E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Oval 5">
            <a:extLst>
              <a:ext uri="{FF2B5EF4-FFF2-40B4-BE49-F238E27FC236}">
                <a16:creationId xmlns:a16="http://schemas.microsoft.com/office/drawing/2014/main" id="{BFF30785-305E-45D7-984F-5AA93D3CA5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2" name="Straight Connector 11">
            <a:extLst>
              <a:ext uri="{FF2B5EF4-FFF2-40B4-BE49-F238E27FC236}">
                <a16:creationId xmlns:a16="http://schemas.microsoft.com/office/drawing/2014/main" id="{15E01FA5-D766-43CA-A83D-E7CF3F04E96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C411DB08-1669-426B-BBEB-FAD285EF80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726" cy="68589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029E4219-121F-4CD1-AA58-24746CD29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B2148AC-6E75-4D16-A509-3D07AE5D7AE0}"/>
              </a:ext>
            </a:extLst>
          </p:cNvPr>
          <p:cNvSpPr>
            <a:spLocks noGrp="1"/>
          </p:cNvSpPr>
          <p:nvPr>
            <p:ph type="title"/>
          </p:nvPr>
        </p:nvSpPr>
        <p:spPr>
          <a:xfrm>
            <a:off x="634276" y="640080"/>
            <a:ext cx="4208656" cy="3034857"/>
          </a:xfrm>
        </p:spPr>
        <p:txBody>
          <a:bodyPr vert="horz" lIns="91440" tIns="45720" rIns="91440" bIns="45720" rtlCol="0" anchor="b">
            <a:normAutofit/>
          </a:bodyPr>
          <a:lstStyle/>
          <a:p>
            <a:pPr algn="r"/>
            <a:r>
              <a:rPr lang="en-US" sz="4400" kern="1200" cap="all" spc="200" baseline="0">
                <a:solidFill>
                  <a:srgbClr val="FFFFFF"/>
                </a:solidFill>
                <a:latin typeface="+mj-lt"/>
                <a:ea typeface="+mj-ea"/>
                <a:cs typeface="+mj-cs"/>
              </a:rPr>
              <a:t>FREQUENCY OF HOTELS IN HIGH PARK FREQUENCY CLUSTER</a:t>
            </a:r>
          </a:p>
        </p:txBody>
      </p:sp>
      <p:cxnSp>
        <p:nvCxnSpPr>
          <p:cNvPr id="18" name="Straight Connector 17">
            <a:extLst>
              <a:ext uri="{FF2B5EF4-FFF2-40B4-BE49-F238E27FC236}">
                <a16:creationId xmlns:a16="http://schemas.microsoft.com/office/drawing/2014/main" id="{52F50912-06FD-4216-BAD3-21050F59564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6679" y="3765314"/>
            <a:ext cx="3931920" cy="0"/>
          </a:xfrm>
          <a:prstGeom prst="line">
            <a:avLst/>
          </a:prstGeom>
          <a:ln w="190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pic>
        <p:nvPicPr>
          <p:cNvPr id="3" name="Picture 2" descr="A screenshot of a social media post&#10;&#10;Description automatically generated">
            <a:extLst>
              <a:ext uri="{FF2B5EF4-FFF2-40B4-BE49-F238E27FC236}">
                <a16:creationId xmlns:a16="http://schemas.microsoft.com/office/drawing/2014/main" id="{6E93D4D7-4B77-4C21-B742-C66439F3D33B}"/>
              </a:ext>
            </a:extLst>
          </p:cNvPr>
          <p:cNvPicPr/>
          <p:nvPr/>
        </p:nvPicPr>
        <p:blipFill rotWithShape="1">
          <a:blip r:embed="rId2" cstate="print">
            <a:extLst>
              <a:ext uri="{28A0092B-C50C-407E-A947-70E740481C1C}">
                <a14:useLocalDpi xmlns:a14="http://schemas.microsoft.com/office/drawing/2010/main" val="0"/>
              </a:ext>
            </a:extLst>
          </a:blip>
          <a:srcRect l="13162" t="43136" r="67561" b="25783"/>
          <a:stretch/>
        </p:blipFill>
        <p:spPr bwMode="auto">
          <a:xfrm>
            <a:off x="6096000" y="953787"/>
            <a:ext cx="5459470" cy="4951402"/>
          </a:xfrm>
          <a:prstGeom prst="rect">
            <a:avLst/>
          </a:prstGeom>
          <a:extLst>
            <a:ext uri="{53640926-AAD7-44D8-BBD7-CCE9431645EC}">
              <a14:shadowObscured xmlns:a14="http://schemas.microsoft.com/office/drawing/2010/main"/>
            </a:ext>
          </a:extLst>
        </p:spPr>
      </p:pic>
    </p:spTree>
    <p:extLst>
      <p:ext uri="{BB962C8B-B14F-4D97-AF65-F5344CB8AC3E}">
        <p14:creationId xmlns:p14="http://schemas.microsoft.com/office/powerpoint/2010/main" val="276180106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_rels/theme3.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1_Integral">
  <a:themeElements>
    <a:clrScheme name="Integral">
      <a:dk1>
        <a:sysClr val="windowText" lastClr="000000"/>
      </a:dk1>
      <a:lt1>
        <a:sysClr val="window" lastClr="FFFFFF"/>
      </a:lt1>
      <a:dk2>
        <a:srgbClr val="564B3C"/>
      </a:dk2>
      <a:lt2>
        <a:srgbClr val="ECEDD1"/>
      </a:lt2>
      <a:accent1>
        <a:srgbClr val="93A299"/>
      </a:accent1>
      <a:accent2>
        <a:srgbClr val="CF543F"/>
      </a:accent2>
      <a:accent3>
        <a:srgbClr val="B5AE53"/>
      </a:accent3>
      <a:accent4>
        <a:srgbClr val="848058"/>
      </a:accent4>
      <a:accent5>
        <a:srgbClr val="E8B54D"/>
      </a:accent5>
      <a:accent6>
        <a:srgbClr val="786C71"/>
      </a:accent6>
      <a:hlink>
        <a:srgbClr val="CCCC00"/>
      </a:hlink>
      <a:folHlink>
        <a:srgbClr val="B2B2B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A41AC481-B287-49C8-90EF-C669597D2D0A}"/>
    </a:ext>
  </a:extLst>
</a:theme>
</file>

<file path=ppt/theme/theme3.xml><?xml version="1.0" encoding="utf-8"?>
<a:theme xmlns:a="http://schemas.openxmlformats.org/drawingml/2006/main" name="2_Integral">
  <a:themeElements>
    <a:clrScheme name="Integral">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C1C93EF2-4785-427F-84A5-F1666490E9CE}"/>
    </a:ext>
  </a:extLst>
</a:theme>
</file>

<file path=docProps/app.xml><?xml version="1.0" encoding="utf-8"?>
<Properties xmlns="http://schemas.openxmlformats.org/officeDocument/2006/extended-properties" xmlns:vt="http://schemas.openxmlformats.org/officeDocument/2006/docPropsVTypes">
  <TotalTime>1</TotalTime>
  <Words>1006</Words>
  <Application>Microsoft Office PowerPoint</Application>
  <PresentationFormat>Widescreen</PresentationFormat>
  <Paragraphs>43</Paragraphs>
  <Slides>13</Slides>
  <Notes>0</Notes>
  <HiddenSlides>0</HiddenSlides>
  <MMClips>0</MMClips>
  <ScaleCrop>false</ScaleCrop>
  <HeadingPairs>
    <vt:vector size="6" baseType="variant">
      <vt:variant>
        <vt:lpstr>Fonts Used</vt:lpstr>
      </vt:variant>
      <vt:variant>
        <vt:i4>3</vt:i4>
      </vt:variant>
      <vt:variant>
        <vt:lpstr>Theme</vt:lpstr>
      </vt:variant>
      <vt:variant>
        <vt:i4>3</vt:i4>
      </vt:variant>
      <vt:variant>
        <vt:lpstr>Slide Titles</vt:lpstr>
      </vt:variant>
      <vt:variant>
        <vt:i4>13</vt:i4>
      </vt:variant>
    </vt:vector>
  </HeadingPairs>
  <TitlesOfParts>
    <vt:vector size="19" baseType="lpstr">
      <vt:lpstr>Tw Cen MT</vt:lpstr>
      <vt:lpstr>Tw Cen MT Condensed</vt:lpstr>
      <vt:lpstr>Wingdings 3</vt:lpstr>
      <vt:lpstr>Integral</vt:lpstr>
      <vt:lpstr>1_Integral</vt:lpstr>
      <vt:lpstr>2_Integral</vt:lpstr>
      <vt:lpstr>IBM DATA SCIENCE CAPSTONE COURSE</vt:lpstr>
      <vt:lpstr>Introduction and background</vt:lpstr>
      <vt:lpstr>Hotels in London are clustered around parks</vt:lpstr>
      <vt:lpstr>The business problem</vt:lpstr>
      <vt:lpstr>DATA used</vt:lpstr>
      <vt:lpstr>methodology</vt:lpstr>
      <vt:lpstr>Neighbourhoods clustered around parks and open spaces. Purple - low frequency, Red - medium frequency, Green - high frequency </vt:lpstr>
      <vt:lpstr>PowerPoint Presentation</vt:lpstr>
      <vt:lpstr>FREQUENCY OF HOTELS IN HIGH PARK FREQUENCY CLUSTER</vt:lpstr>
      <vt:lpstr>TOP 10 COMMON VENUES IN CLUSTER NEIGHBOURHOODS WITH NO HOTEL COMPETITION</vt:lpstr>
      <vt:lpstr>DISCUSSION</vt:lpstr>
      <vt:lpstr>EVALUATION</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IBM DATA SCIENCE CAPSTONE COURSE</dc:title>
  <dc:creator>Akanksha Chokshi</dc:creator>
  <cp:lastModifiedBy>Akanksha Chokshi</cp:lastModifiedBy>
  <cp:revision>1</cp:revision>
  <dcterms:created xsi:type="dcterms:W3CDTF">2019-10-02T12:56:49Z</dcterms:created>
  <dcterms:modified xsi:type="dcterms:W3CDTF">2019-10-02T12:57:58Z</dcterms:modified>
</cp:coreProperties>
</file>